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0" r:id="rId2"/>
    <p:sldId id="284" r:id="rId3"/>
    <p:sldId id="285" r:id="rId4"/>
    <p:sldId id="290" r:id="rId5"/>
    <p:sldId id="294" r:id="rId6"/>
    <p:sldId id="296" r:id="rId7"/>
    <p:sldId id="297" r:id="rId8"/>
  </p:sldIdLst>
  <p:sldSz cx="9144000" cy="6858000" type="screen4x3"/>
  <p:notesSz cx="6889750" cy="100218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D4D4D"/>
    <a:srgbClr val="B92D14"/>
    <a:srgbClr val="35759D"/>
    <a:srgbClr val="35B19D"/>
    <a:srgbClr val="777777"/>
    <a:srgbClr val="969696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6" autoAdjust="0"/>
    <p:restoredTop sz="95533" autoAdjust="0"/>
  </p:normalViewPr>
  <p:slideViewPr>
    <p:cSldViewPr>
      <p:cViewPr varScale="1">
        <p:scale>
          <a:sx n="121" d="100"/>
          <a:sy n="121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80EBDF-7A0F-4AE0-8C3F-9F6D3C91EAB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6C01A9B5-7003-48D8-91A3-BA93E5A65EE4}">
      <dgm:prSet phldrT="[Tekst]" phldr="1"/>
      <dgm:spPr/>
      <dgm:t>
        <a:bodyPr/>
        <a:lstStyle/>
        <a:p>
          <a:endParaRPr lang="pl-PL" dirty="0"/>
        </a:p>
      </dgm:t>
    </dgm:pt>
    <dgm:pt modelId="{3D5B7858-6585-457E-AE26-3B30A8A6505C}" type="parTrans" cxnId="{69F34DF7-57A6-4AA3-8865-01C71C99F5C7}">
      <dgm:prSet/>
      <dgm:spPr/>
      <dgm:t>
        <a:bodyPr/>
        <a:lstStyle/>
        <a:p>
          <a:endParaRPr lang="pl-PL"/>
        </a:p>
      </dgm:t>
    </dgm:pt>
    <dgm:pt modelId="{A913ED91-9FC6-474A-A9D7-E2F3E295F437}" type="sibTrans" cxnId="{69F34DF7-57A6-4AA3-8865-01C71C99F5C7}">
      <dgm:prSet/>
      <dgm:spPr/>
      <dgm:t>
        <a:bodyPr/>
        <a:lstStyle/>
        <a:p>
          <a:endParaRPr lang="pl-PL"/>
        </a:p>
      </dgm:t>
    </dgm:pt>
    <dgm:pt modelId="{7DBFB62A-C06F-4536-8A80-A23597292580}">
      <dgm:prSet phldrT="[Tekst]" custT="1"/>
      <dgm:spPr/>
      <dgm:t>
        <a:bodyPr/>
        <a:lstStyle/>
        <a:p>
          <a:pPr algn="just"/>
          <a:r>
            <a:rPr lang="pl-PL" sz="1400" dirty="0">
              <a:solidFill>
                <a:schemeClr val="bg2">
                  <a:lumMod val="50000"/>
                </a:schemeClr>
              </a:solidFill>
            </a:rPr>
            <a:t>Wychowanie do wartości - poprzez kształtowanie postaw ukierunkowanych na prawdę, dobro i piękno, uzdalniających do odpowiedzialnych decyzji.</a:t>
          </a:r>
          <a:endParaRPr lang="pl-PL" sz="1400" dirty="0">
            <a:solidFill>
              <a:srgbClr val="002060"/>
            </a:solidFill>
          </a:endParaRPr>
        </a:p>
      </dgm:t>
    </dgm:pt>
    <dgm:pt modelId="{184E0F80-29AF-4110-9CEF-920287243489}" type="parTrans" cxnId="{FF64A96C-F8A4-4472-8E2D-7836BC14836B}">
      <dgm:prSet/>
      <dgm:spPr/>
      <dgm:t>
        <a:bodyPr/>
        <a:lstStyle/>
        <a:p>
          <a:endParaRPr lang="pl-PL"/>
        </a:p>
      </dgm:t>
    </dgm:pt>
    <dgm:pt modelId="{998E8470-CF3F-468E-B34E-57FCFC5D3EA1}" type="sibTrans" cxnId="{FF64A96C-F8A4-4472-8E2D-7836BC14836B}">
      <dgm:prSet/>
      <dgm:spPr/>
      <dgm:t>
        <a:bodyPr/>
        <a:lstStyle/>
        <a:p>
          <a:endParaRPr lang="pl-PL"/>
        </a:p>
      </dgm:t>
    </dgm:pt>
    <dgm:pt modelId="{DED9A6D0-A769-4644-B8EB-598D40857777}">
      <dgm:prSet phldrT="[Tekst]" phldr="1"/>
      <dgm:spPr/>
      <dgm:t>
        <a:bodyPr/>
        <a:lstStyle/>
        <a:p>
          <a:endParaRPr lang="pl-PL" dirty="0"/>
        </a:p>
      </dgm:t>
    </dgm:pt>
    <dgm:pt modelId="{B2AFF9D5-1195-4B0B-981F-9DED696DA20F}" type="parTrans" cxnId="{19FA1B93-6C85-46C5-939B-5466C712350C}">
      <dgm:prSet/>
      <dgm:spPr/>
      <dgm:t>
        <a:bodyPr/>
        <a:lstStyle/>
        <a:p>
          <a:endParaRPr lang="pl-PL"/>
        </a:p>
      </dgm:t>
    </dgm:pt>
    <dgm:pt modelId="{6E5C7047-516D-4BD5-AAED-491A1B88F8F4}" type="sibTrans" cxnId="{19FA1B93-6C85-46C5-939B-5466C712350C}">
      <dgm:prSet/>
      <dgm:spPr/>
      <dgm:t>
        <a:bodyPr/>
        <a:lstStyle/>
        <a:p>
          <a:endParaRPr lang="pl-PL"/>
        </a:p>
      </dgm:t>
    </dgm:pt>
    <dgm:pt modelId="{B71ABA50-BF16-492D-9095-18B9BD664634}">
      <dgm:prSet phldrT="[Tekst]" custT="1"/>
      <dgm:spPr/>
      <dgm:t>
        <a:bodyPr/>
        <a:lstStyle/>
        <a:p>
          <a:endParaRPr lang="pl-PL" sz="1400" dirty="0">
            <a:solidFill>
              <a:schemeClr val="bg2">
                <a:lumMod val="50000"/>
              </a:schemeClr>
            </a:solidFill>
          </a:endParaRPr>
        </a:p>
      </dgm:t>
    </dgm:pt>
    <dgm:pt modelId="{4F577C90-AE82-4BA7-BA34-6645C0E53E0B}" type="parTrans" cxnId="{20AB6C4F-08E0-440E-A5CF-04083CE7F2BA}">
      <dgm:prSet/>
      <dgm:spPr/>
      <dgm:t>
        <a:bodyPr/>
        <a:lstStyle/>
        <a:p>
          <a:endParaRPr lang="pl-PL"/>
        </a:p>
      </dgm:t>
    </dgm:pt>
    <dgm:pt modelId="{05BC7D9E-D619-4C08-9368-D3F1561A33CB}" type="sibTrans" cxnId="{20AB6C4F-08E0-440E-A5CF-04083CE7F2BA}">
      <dgm:prSet/>
      <dgm:spPr/>
      <dgm:t>
        <a:bodyPr/>
        <a:lstStyle/>
        <a:p>
          <a:endParaRPr lang="pl-PL"/>
        </a:p>
      </dgm:t>
    </dgm:pt>
    <dgm:pt modelId="{F8FA2383-451E-40AE-A592-145D9496CEA4}">
      <dgm:prSet phldrT="[Tekst]" phldr="1"/>
      <dgm:spPr/>
      <dgm:t>
        <a:bodyPr/>
        <a:lstStyle/>
        <a:p>
          <a:endParaRPr lang="pl-PL" sz="1200" dirty="0"/>
        </a:p>
      </dgm:t>
    </dgm:pt>
    <dgm:pt modelId="{B988DD39-1B94-4CBE-B98C-57175CADA3EA}" type="parTrans" cxnId="{A14D117C-461F-4058-B626-20F66F5DCCEF}">
      <dgm:prSet/>
      <dgm:spPr/>
      <dgm:t>
        <a:bodyPr/>
        <a:lstStyle/>
        <a:p>
          <a:endParaRPr lang="pl-PL"/>
        </a:p>
      </dgm:t>
    </dgm:pt>
    <dgm:pt modelId="{F7AA151E-8085-4667-9FA7-CE4991344779}" type="sibTrans" cxnId="{A14D117C-461F-4058-B626-20F66F5DCCEF}">
      <dgm:prSet/>
      <dgm:spPr/>
      <dgm:t>
        <a:bodyPr/>
        <a:lstStyle/>
        <a:p>
          <a:endParaRPr lang="pl-PL"/>
        </a:p>
      </dgm:t>
    </dgm:pt>
    <dgm:pt modelId="{80802B4F-6703-4FEF-B8A6-67EBD9466AEB}">
      <dgm:prSet phldrT="[Tekst]" phldr="1"/>
      <dgm:spPr/>
      <dgm:t>
        <a:bodyPr/>
        <a:lstStyle/>
        <a:p>
          <a:endParaRPr lang="pl-PL"/>
        </a:p>
      </dgm:t>
    </dgm:pt>
    <dgm:pt modelId="{CF224188-26DF-403E-BAF9-BDE34D5B19E8}" type="parTrans" cxnId="{48C3D6BF-D486-4649-B845-5FE35C48AED8}">
      <dgm:prSet/>
      <dgm:spPr/>
      <dgm:t>
        <a:bodyPr/>
        <a:lstStyle/>
        <a:p>
          <a:endParaRPr lang="pl-PL"/>
        </a:p>
      </dgm:t>
    </dgm:pt>
    <dgm:pt modelId="{B09F210D-2688-46AD-AFA6-442BDDA0D0D9}" type="sibTrans" cxnId="{48C3D6BF-D486-4649-B845-5FE35C48AED8}">
      <dgm:prSet/>
      <dgm:spPr/>
      <dgm:t>
        <a:bodyPr/>
        <a:lstStyle/>
        <a:p>
          <a:endParaRPr lang="pl-PL"/>
        </a:p>
      </dgm:t>
    </dgm:pt>
    <dgm:pt modelId="{36041C8A-1090-42A8-BCF2-00729B6872F5}">
      <dgm:prSet phldrT="[Tekst]" custT="1"/>
      <dgm:spPr/>
      <dgm:t>
        <a:bodyPr/>
        <a:lstStyle/>
        <a:p>
          <a:endParaRPr lang="pl-PL" sz="1400" dirty="0">
            <a:solidFill>
              <a:schemeClr val="bg2">
                <a:lumMod val="50000"/>
              </a:schemeClr>
            </a:solidFill>
          </a:endParaRPr>
        </a:p>
      </dgm:t>
    </dgm:pt>
    <dgm:pt modelId="{CDF052A7-B167-486A-B867-D6D89108836C}" type="parTrans" cxnId="{C485CC5C-CF60-4EF7-A602-EB4816973AC7}">
      <dgm:prSet/>
      <dgm:spPr/>
      <dgm:t>
        <a:bodyPr/>
        <a:lstStyle/>
        <a:p>
          <a:endParaRPr lang="pl-PL"/>
        </a:p>
      </dgm:t>
    </dgm:pt>
    <dgm:pt modelId="{728E5FE8-B9DB-42B6-BDD4-F3D86D2AAB41}" type="sibTrans" cxnId="{C485CC5C-CF60-4EF7-A602-EB4816973AC7}">
      <dgm:prSet/>
      <dgm:spPr/>
      <dgm:t>
        <a:bodyPr/>
        <a:lstStyle/>
        <a:p>
          <a:endParaRPr lang="pl-PL"/>
        </a:p>
      </dgm:t>
    </dgm:pt>
    <dgm:pt modelId="{0069D283-7F00-47D9-8A9C-A457F697DC6D}">
      <dgm:prSet custT="1"/>
      <dgm:spPr/>
      <dgm:t>
        <a:bodyPr/>
        <a:lstStyle/>
        <a:p>
          <a:pPr algn="l"/>
          <a:endParaRPr lang="pl-PL" sz="1400" dirty="0">
            <a:solidFill>
              <a:schemeClr val="bg2">
                <a:lumMod val="50000"/>
              </a:schemeClr>
            </a:solidFill>
          </a:endParaRPr>
        </a:p>
      </dgm:t>
    </dgm:pt>
    <dgm:pt modelId="{F1123497-8608-497A-BBEE-B4C171CDF1C8}" type="parTrans" cxnId="{EE066FDE-594A-4504-86AB-BF1FDAF81EF6}">
      <dgm:prSet/>
      <dgm:spPr/>
      <dgm:t>
        <a:bodyPr/>
        <a:lstStyle/>
        <a:p>
          <a:endParaRPr lang="pl-PL"/>
        </a:p>
      </dgm:t>
    </dgm:pt>
    <dgm:pt modelId="{55A131A6-15E9-4DC5-8523-B91EEA9F8297}" type="sibTrans" cxnId="{EE066FDE-594A-4504-86AB-BF1FDAF81EF6}">
      <dgm:prSet/>
      <dgm:spPr/>
      <dgm:t>
        <a:bodyPr/>
        <a:lstStyle/>
        <a:p>
          <a:endParaRPr lang="pl-PL"/>
        </a:p>
      </dgm:t>
    </dgm:pt>
    <dgm:pt modelId="{2B66333F-9889-4AD6-8625-E77558C7F5FF}">
      <dgm:prSet custT="1"/>
      <dgm:spPr/>
      <dgm:t>
        <a:bodyPr/>
        <a:lstStyle/>
        <a:p>
          <a:r>
            <a:rPr lang="pl-PL" sz="1400" dirty="0">
              <a:solidFill>
                <a:schemeClr val="bg2">
                  <a:lumMod val="50000"/>
                </a:schemeClr>
              </a:solidFill>
            </a:rPr>
            <a:t> Kształtowanie postaw proekologicznych i prozdrowotnych.</a:t>
          </a:r>
        </a:p>
      </dgm:t>
    </dgm:pt>
    <dgm:pt modelId="{138551B7-EE5B-4566-AEF8-AA194A186022}" type="parTrans" cxnId="{13302323-0EA9-4819-B4D3-94C3899DFE89}">
      <dgm:prSet/>
      <dgm:spPr/>
      <dgm:t>
        <a:bodyPr/>
        <a:lstStyle/>
        <a:p>
          <a:endParaRPr lang="pl-PL"/>
        </a:p>
      </dgm:t>
    </dgm:pt>
    <dgm:pt modelId="{73AC54D5-9DB5-4EC1-BEAB-903F2FBBD4B1}" type="sibTrans" cxnId="{13302323-0EA9-4819-B4D3-94C3899DFE89}">
      <dgm:prSet/>
      <dgm:spPr/>
      <dgm:t>
        <a:bodyPr/>
        <a:lstStyle/>
        <a:p>
          <a:endParaRPr lang="pl-PL"/>
        </a:p>
      </dgm:t>
    </dgm:pt>
    <dgm:pt modelId="{6C7F4C32-A315-4475-A079-7E798750049D}">
      <dgm:prSet custT="1"/>
      <dgm:spPr/>
      <dgm:t>
        <a:bodyPr/>
        <a:lstStyle/>
        <a:p>
          <a:r>
            <a:rPr lang="pl-PL" sz="1400" dirty="0">
              <a:solidFill>
                <a:schemeClr val="bg2">
                  <a:lumMod val="50000"/>
                </a:schemeClr>
              </a:solidFill>
            </a:rPr>
            <a:t> Rozwijanie zainteresowań czytelniczych</a:t>
          </a:r>
        </a:p>
      </dgm:t>
    </dgm:pt>
    <dgm:pt modelId="{6E9EA2A0-925F-49F5-9420-96E737B23B7F}" type="parTrans" cxnId="{B07C4F21-EE7F-44EF-BF99-A9A35A2A6D18}">
      <dgm:prSet/>
      <dgm:spPr/>
      <dgm:t>
        <a:bodyPr/>
        <a:lstStyle/>
        <a:p>
          <a:endParaRPr lang="pl-PL"/>
        </a:p>
      </dgm:t>
    </dgm:pt>
    <dgm:pt modelId="{D434572E-8AB8-49EF-9248-25AD33BE1A7E}" type="sibTrans" cxnId="{B07C4F21-EE7F-44EF-BF99-A9A35A2A6D18}">
      <dgm:prSet/>
      <dgm:spPr/>
      <dgm:t>
        <a:bodyPr/>
        <a:lstStyle/>
        <a:p>
          <a:endParaRPr lang="pl-PL"/>
        </a:p>
      </dgm:t>
    </dgm:pt>
    <dgm:pt modelId="{E9D06E61-9ACE-4790-9156-CED58BC2C3C3}">
      <dgm:prSet custT="1"/>
      <dgm:spPr/>
      <dgm:t>
        <a:bodyPr/>
        <a:lstStyle/>
        <a:p>
          <a:endParaRPr lang="pl-PL" sz="1400" dirty="0">
            <a:solidFill>
              <a:schemeClr val="bg2">
                <a:lumMod val="50000"/>
              </a:schemeClr>
            </a:solidFill>
          </a:endParaRPr>
        </a:p>
      </dgm:t>
    </dgm:pt>
    <dgm:pt modelId="{4F2369FD-773B-4B0C-9AAC-E98F43F6E0E2}" type="parTrans" cxnId="{1E733B90-F52C-4698-86C8-038119706655}">
      <dgm:prSet/>
      <dgm:spPr/>
      <dgm:t>
        <a:bodyPr/>
        <a:lstStyle/>
        <a:p>
          <a:endParaRPr lang="pl-PL"/>
        </a:p>
      </dgm:t>
    </dgm:pt>
    <dgm:pt modelId="{367C7427-AE2E-4143-BB5C-6A72D6DBF93E}" type="sibTrans" cxnId="{1E733B90-F52C-4698-86C8-038119706655}">
      <dgm:prSet/>
      <dgm:spPr/>
      <dgm:t>
        <a:bodyPr/>
        <a:lstStyle/>
        <a:p>
          <a:endParaRPr lang="pl-PL"/>
        </a:p>
      </dgm:t>
    </dgm:pt>
    <dgm:pt modelId="{63049E44-7F37-49C0-A243-A1ECC77965F5}">
      <dgm:prSet custT="1"/>
      <dgm:spPr/>
      <dgm:t>
        <a:bodyPr/>
        <a:lstStyle/>
        <a:p>
          <a:r>
            <a:rPr lang="pl-PL" sz="1400" dirty="0">
              <a:solidFill>
                <a:schemeClr val="bg2">
                  <a:lumMod val="50000"/>
                </a:schemeClr>
              </a:solidFill>
            </a:rPr>
            <a:t> Kształtowanie kompetencji kluczowych.</a:t>
          </a:r>
        </a:p>
      </dgm:t>
    </dgm:pt>
    <dgm:pt modelId="{DE20E580-9248-4262-9BA1-0610BC948335}" type="parTrans" cxnId="{6B9529A8-D979-4F01-B4A9-99BFA5094C2E}">
      <dgm:prSet/>
      <dgm:spPr/>
      <dgm:t>
        <a:bodyPr/>
        <a:lstStyle/>
        <a:p>
          <a:endParaRPr lang="pl-PL"/>
        </a:p>
      </dgm:t>
    </dgm:pt>
    <dgm:pt modelId="{D0FC19CC-B25D-435B-841D-E1D63DAF085B}" type="sibTrans" cxnId="{6B9529A8-D979-4F01-B4A9-99BFA5094C2E}">
      <dgm:prSet/>
      <dgm:spPr/>
      <dgm:t>
        <a:bodyPr/>
        <a:lstStyle/>
        <a:p>
          <a:endParaRPr lang="pl-PL"/>
        </a:p>
      </dgm:t>
    </dgm:pt>
    <dgm:pt modelId="{274AA1D8-F8EF-44B9-BA41-F2CEE76CCC41}">
      <dgm:prSet custT="1"/>
      <dgm:spPr/>
      <dgm:t>
        <a:bodyPr/>
        <a:lstStyle/>
        <a:p>
          <a:endParaRPr lang="pl-PL" sz="1400" dirty="0">
            <a:solidFill>
              <a:schemeClr val="bg2">
                <a:lumMod val="50000"/>
              </a:schemeClr>
            </a:solidFill>
          </a:endParaRPr>
        </a:p>
      </dgm:t>
    </dgm:pt>
    <dgm:pt modelId="{DEEF8DA4-C636-496F-97BC-36B470654056}" type="parTrans" cxnId="{1D84E99D-6FDF-4BC5-A45C-2F58301AA542}">
      <dgm:prSet/>
      <dgm:spPr/>
      <dgm:t>
        <a:bodyPr/>
        <a:lstStyle/>
        <a:p>
          <a:endParaRPr lang="pl-PL"/>
        </a:p>
      </dgm:t>
    </dgm:pt>
    <dgm:pt modelId="{4AA4F151-11DE-41C5-A389-BCA425576306}" type="sibTrans" cxnId="{1D84E99D-6FDF-4BC5-A45C-2F58301AA542}">
      <dgm:prSet/>
      <dgm:spPr/>
      <dgm:t>
        <a:bodyPr/>
        <a:lstStyle/>
        <a:p>
          <a:endParaRPr lang="pl-PL"/>
        </a:p>
      </dgm:t>
    </dgm:pt>
    <dgm:pt modelId="{B1C8E477-D538-47EF-9F21-36495451023B}">
      <dgm:prSet custT="1"/>
      <dgm:spPr/>
      <dgm:t>
        <a:bodyPr/>
        <a:lstStyle/>
        <a:p>
          <a:r>
            <a:rPr lang="pl-PL" sz="1400" dirty="0">
              <a:solidFill>
                <a:schemeClr val="bg2">
                  <a:lumMod val="50000"/>
                </a:schemeClr>
              </a:solidFill>
            </a:rPr>
            <a:t>Wykorzystanie w pracy z dziećmi programu „Klucz do uczenia się” – różne moduły.</a:t>
          </a:r>
        </a:p>
      </dgm:t>
    </dgm:pt>
    <dgm:pt modelId="{CC0AF06A-28F8-4970-9516-FE90AF50B891}" type="sibTrans" cxnId="{7A345EB2-0A87-4947-AFAA-B4223CF22AD2}">
      <dgm:prSet/>
      <dgm:spPr/>
    </dgm:pt>
    <dgm:pt modelId="{5E3C57A0-BCF9-4FC4-B4BE-BE2465216751}" type="parTrans" cxnId="{7A345EB2-0A87-4947-AFAA-B4223CF22AD2}">
      <dgm:prSet/>
      <dgm:spPr/>
    </dgm:pt>
    <dgm:pt modelId="{1466B4BC-8227-462C-8607-986349BDA81F}" type="pres">
      <dgm:prSet presAssocID="{DE80EBDF-7A0F-4AE0-8C3F-9F6D3C91EABA}" presName="linearFlow" presStyleCnt="0">
        <dgm:presLayoutVars>
          <dgm:dir/>
          <dgm:animLvl val="lvl"/>
          <dgm:resizeHandles val="exact"/>
        </dgm:presLayoutVars>
      </dgm:prSet>
      <dgm:spPr/>
    </dgm:pt>
    <dgm:pt modelId="{1E321B71-B2C2-4C35-A1B8-094E78A5AC52}" type="pres">
      <dgm:prSet presAssocID="{6C01A9B5-7003-48D8-91A3-BA93E5A65EE4}" presName="composite" presStyleCnt="0"/>
      <dgm:spPr/>
    </dgm:pt>
    <dgm:pt modelId="{296A16D6-EC5C-4911-A1E7-A18C18879EE5}" type="pres">
      <dgm:prSet presAssocID="{6C01A9B5-7003-48D8-91A3-BA93E5A65EE4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6B80336-6224-49A4-96AA-CE1A399C12A6}" type="pres">
      <dgm:prSet presAssocID="{6C01A9B5-7003-48D8-91A3-BA93E5A65EE4}" presName="descendantText" presStyleLbl="alignAcc1" presStyleIdx="0" presStyleCnt="3" custScaleX="102570" custScaleY="146589" custLinFactNeighborX="2724" custLinFactNeighborY="-6162">
        <dgm:presLayoutVars>
          <dgm:bulletEnabled val="1"/>
        </dgm:presLayoutVars>
      </dgm:prSet>
      <dgm:spPr/>
    </dgm:pt>
    <dgm:pt modelId="{22311314-5AFF-43AF-8272-10D60A53289F}" type="pres">
      <dgm:prSet presAssocID="{A913ED91-9FC6-474A-A9D7-E2F3E295F437}" presName="sp" presStyleCnt="0"/>
      <dgm:spPr/>
    </dgm:pt>
    <dgm:pt modelId="{83874517-BBE1-4946-9825-DE4D4BA640A9}" type="pres">
      <dgm:prSet presAssocID="{DED9A6D0-A769-4644-B8EB-598D40857777}" presName="composite" presStyleCnt="0"/>
      <dgm:spPr/>
    </dgm:pt>
    <dgm:pt modelId="{3EFB342A-96A5-4286-86B1-B4C4E1C6B6E6}" type="pres">
      <dgm:prSet presAssocID="{DED9A6D0-A769-4644-B8EB-598D4085777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B84B2FB-CA12-4635-A1BF-DF1D9EC22A6D}" type="pres">
      <dgm:prSet presAssocID="{DED9A6D0-A769-4644-B8EB-598D40857777}" presName="descendantText" presStyleLbl="alignAcc1" presStyleIdx="1" presStyleCnt="3" custScaleX="99544" custScaleY="144107">
        <dgm:presLayoutVars>
          <dgm:bulletEnabled val="1"/>
        </dgm:presLayoutVars>
      </dgm:prSet>
      <dgm:spPr/>
    </dgm:pt>
    <dgm:pt modelId="{4BBD291B-6D91-436C-9F8B-27BD590B8F0D}" type="pres">
      <dgm:prSet presAssocID="{6E5C7047-516D-4BD5-AAED-491A1B88F8F4}" presName="sp" presStyleCnt="0"/>
      <dgm:spPr/>
    </dgm:pt>
    <dgm:pt modelId="{4E4FEA29-93C1-44E6-99F3-A1FC1FA8E645}" type="pres">
      <dgm:prSet presAssocID="{80802B4F-6703-4FEF-B8A6-67EBD9466AEB}" presName="composite" presStyleCnt="0"/>
      <dgm:spPr/>
    </dgm:pt>
    <dgm:pt modelId="{90AF4C29-1635-43D7-B52D-79E2538DFC9A}" type="pres">
      <dgm:prSet presAssocID="{80802B4F-6703-4FEF-B8A6-67EBD9466AE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436928F-AE40-4E5B-B5F7-B9C1103C5CC3}" type="pres">
      <dgm:prSet presAssocID="{80802B4F-6703-4FEF-B8A6-67EBD9466AEB}" presName="descendantText" presStyleLbl="alignAcc1" presStyleIdx="2" presStyleCnt="3" custScaleX="100318" custScaleY="162145">
        <dgm:presLayoutVars>
          <dgm:bulletEnabled val="1"/>
        </dgm:presLayoutVars>
      </dgm:prSet>
      <dgm:spPr/>
    </dgm:pt>
  </dgm:ptLst>
  <dgm:cxnLst>
    <dgm:cxn modelId="{D5638F06-851F-48AA-93DC-0EC48B215845}" type="presOf" srcId="{F8FA2383-451E-40AE-A592-145D9496CEA4}" destId="{CB84B2FB-CA12-4635-A1BF-DF1D9EC22A6D}" srcOrd="0" destOrd="4" presId="urn:microsoft.com/office/officeart/2005/8/layout/chevron2"/>
    <dgm:cxn modelId="{256C3910-FFA5-4E91-B1C7-0370AA1544B8}" type="presOf" srcId="{E9D06E61-9ACE-4790-9156-CED58BC2C3C3}" destId="{CB84B2FB-CA12-4635-A1BF-DF1D9EC22A6D}" srcOrd="0" destOrd="3" presId="urn:microsoft.com/office/officeart/2005/8/layout/chevron2"/>
    <dgm:cxn modelId="{51C41016-E24A-41CB-80B2-4B6080FD67B4}" type="presOf" srcId="{80802B4F-6703-4FEF-B8A6-67EBD9466AEB}" destId="{90AF4C29-1635-43D7-B52D-79E2538DFC9A}" srcOrd="0" destOrd="0" presId="urn:microsoft.com/office/officeart/2005/8/layout/chevron2"/>
    <dgm:cxn modelId="{0D2E7619-5053-4C18-BF66-9CCF2CC29F70}" type="presOf" srcId="{6C01A9B5-7003-48D8-91A3-BA93E5A65EE4}" destId="{296A16D6-EC5C-4911-A1E7-A18C18879EE5}" srcOrd="0" destOrd="0" presId="urn:microsoft.com/office/officeart/2005/8/layout/chevron2"/>
    <dgm:cxn modelId="{B07C4F21-EE7F-44EF-BF99-A9A35A2A6D18}" srcId="{DED9A6D0-A769-4644-B8EB-598D40857777}" destId="{6C7F4C32-A315-4475-A079-7E798750049D}" srcOrd="2" destOrd="0" parTransId="{6E9EA2A0-925F-49F5-9420-96E737B23B7F}" sibTransId="{D434572E-8AB8-49EF-9248-25AD33BE1A7E}"/>
    <dgm:cxn modelId="{13302323-0EA9-4819-B4D3-94C3899DFE89}" srcId="{DED9A6D0-A769-4644-B8EB-598D40857777}" destId="{2B66333F-9889-4AD6-8625-E77558C7F5FF}" srcOrd="1" destOrd="0" parTransId="{138551B7-EE5B-4566-AEF8-AA194A186022}" sibTransId="{73AC54D5-9DB5-4EC1-BEAB-903F2FBBD4B1}"/>
    <dgm:cxn modelId="{40A12C2F-6AB3-4D83-822A-1AAA9EB7EBB6}" type="presOf" srcId="{36041C8A-1090-42A8-BCF2-00729B6872F5}" destId="{6436928F-AE40-4E5B-B5F7-B9C1103C5CC3}" srcOrd="0" destOrd="0" presId="urn:microsoft.com/office/officeart/2005/8/layout/chevron2"/>
    <dgm:cxn modelId="{0A173337-820E-430C-8FEA-118A9C48C5E7}" type="presOf" srcId="{DED9A6D0-A769-4644-B8EB-598D40857777}" destId="{3EFB342A-96A5-4286-86B1-B4C4E1C6B6E6}" srcOrd="0" destOrd="0" presId="urn:microsoft.com/office/officeart/2005/8/layout/chevron2"/>
    <dgm:cxn modelId="{FE61093A-E3F1-4D98-B1DF-7D85126B969C}" type="presOf" srcId="{7DBFB62A-C06F-4536-8A80-A23597292580}" destId="{16B80336-6224-49A4-96AA-CE1A399C12A6}" srcOrd="0" destOrd="0" presId="urn:microsoft.com/office/officeart/2005/8/layout/chevron2"/>
    <dgm:cxn modelId="{C485CC5C-CF60-4EF7-A602-EB4816973AC7}" srcId="{80802B4F-6703-4FEF-B8A6-67EBD9466AEB}" destId="{36041C8A-1090-42A8-BCF2-00729B6872F5}" srcOrd="0" destOrd="0" parTransId="{CDF052A7-B167-486A-B867-D6D89108836C}" sibTransId="{728E5FE8-B9DB-42B6-BDD4-F3D86D2AAB41}"/>
    <dgm:cxn modelId="{ECF8AC5D-0096-48DD-99E0-2C57F34355D8}" type="presOf" srcId="{0069D283-7F00-47D9-8A9C-A457F697DC6D}" destId="{16B80336-6224-49A4-96AA-CE1A399C12A6}" srcOrd="0" destOrd="1" presId="urn:microsoft.com/office/officeart/2005/8/layout/chevron2"/>
    <dgm:cxn modelId="{FF64A96C-F8A4-4472-8E2D-7836BC14836B}" srcId="{6C01A9B5-7003-48D8-91A3-BA93E5A65EE4}" destId="{7DBFB62A-C06F-4536-8A80-A23597292580}" srcOrd="0" destOrd="0" parTransId="{184E0F80-29AF-4110-9CEF-920287243489}" sibTransId="{998E8470-CF3F-468E-B34E-57FCFC5D3EA1}"/>
    <dgm:cxn modelId="{20AB6C4F-08E0-440E-A5CF-04083CE7F2BA}" srcId="{DED9A6D0-A769-4644-B8EB-598D40857777}" destId="{B71ABA50-BF16-492D-9095-18B9BD664634}" srcOrd="0" destOrd="0" parTransId="{4F577C90-AE82-4BA7-BA34-6645C0E53E0B}" sibTransId="{05BC7D9E-D619-4C08-9368-D3F1561A33CB}"/>
    <dgm:cxn modelId="{3C2D7275-D594-4889-B46C-EE877CF6AE23}" type="presOf" srcId="{274AA1D8-F8EF-44B9-BA41-F2CEE76CCC41}" destId="{6436928F-AE40-4E5B-B5F7-B9C1103C5CC3}" srcOrd="0" destOrd="3" presId="urn:microsoft.com/office/officeart/2005/8/layout/chevron2"/>
    <dgm:cxn modelId="{3835C27A-934F-4F4A-A142-61AC53AD0CE1}" type="presOf" srcId="{2B66333F-9889-4AD6-8625-E77558C7F5FF}" destId="{CB84B2FB-CA12-4635-A1BF-DF1D9EC22A6D}" srcOrd="0" destOrd="1" presId="urn:microsoft.com/office/officeart/2005/8/layout/chevron2"/>
    <dgm:cxn modelId="{A14D117C-461F-4058-B626-20F66F5DCCEF}" srcId="{DED9A6D0-A769-4644-B8EB-598D40857777}" destId="{F8FA2383-451E-40AE-A592-145D9496CEA4}" srcOrd="4" destOrd="0" parTransId="{B988DD39-1B94-4CBE-B98C-57175CADA3EA}" sibTransId="{F7AA151E-8085-4667-9FA7-CE4991344779}"/>
    <dgm:cxn modelId="{1E733B90-F52C-4698-86C8-038119706655}" srcId="{DED9A6D0-A769-4644-B8EB-598D40857777}" destId="{E9D06E61-9ACE-4790-9156-CED58BC2C3C3}" srcOrd="3" destOrd="0" parTransId="{4F2369FD-773B-4B0C-9AAC-E98F43F6E0E2}" sibTransId="{367C7427-AE2E-4143-BB5C-6A72D6DBF93E}"/>
    <dgm:cxn modelId="{19FA1B93-6C85-46C5-939B-5466C712350C}" srcId="{DE80EBDF-7A0F-4AE0-8C3F-9F6D3C91EABA}" destId="{DED9A6D0-A769-4644-B8EB-598D40857777}" srcOrd="1" destOrd="0" parTransId="{B2AFF9D5-1195-4B0B-981F-9DED696DA20F}" sibTransId="{6E5C7047-516D-4BD5-AAED-491A1B88F8F4}"/>
    <dgm:cxn modelId="{207AD298-E2B1-46FE-B1BA-06D6B4BCBB6B}" type="presOf" srcId="{B71ABA50-BF16-492D-9095-18B9BD664634}" destId="{CB84B2FB-CA12-4635-A1BF-DF1D9EC22A6D}" srcOrd="0" destOrd="0" presId="urn:microsoft.com/office/officeart/2005/8/layout/chevron2"/>
    <dgm:cxn modelId="{1D84E99D-6FDF-4BC5-A45C-2F58301AA542}" srcId="{80802B4F-6703-4FEF-B8A6-67EBD9466AEB}" destId="{274AA1D8-F8EF-44B9-BA41-F2CEE76CCC41}" srcOrd="3" destOrd="0" parTransId="{DEEF8DA4-C636-496F-97BC-36B470654056}" sibTransId="{4AA4F151-11DE-41C5-A389-BCA425576306}"/>
    <dgm:cxn modelId="{1F0101A7-354B-47FA-8538-329B0BACA9C5}" type="presOf" srcId="{6C7F4C32-A315-4475-A079-7E798750049D}" destId="{CB84B2FB-CA12-4635-A1BF-DF1D9EC22A6D}" srcOrd="0" destOrd="2" presId="urn:microsoft.com/office/officeart/2005/8/layout/chevron2"/>
    <dgm:cxn modelId="{6B9529A8-D979-4F01-B4A9-99BFA5094C2E}" srcId="{80802B4F-6703-4FEF-B8A6-67EBD9466AEB}" destId="{63049E44-7F37-49C0-A243-A1ECC77965F5}" srcOrd="1" destOrd="0" parTransId="{DE20E580-9248-4262-9BA1-0610BC948335}" sibTransId="{D0FC19CC-B25D-435B-841D-E1D63DAF085B}"/>
    <dgm:cxn modelId="{7A345EB2-0A87-4947-AFAA-B4223CF22AD2}" srcId="{80802B4F-6703-4FEF-B8A6-67EBD9466AEB}" destId="{B1C8E477-D538-47EF-9F21-36495451023B}" srcOrd="2" destOrd="0" parTransId="{5E3C57A0-BCF9-4FC4-B4BE-BE2465216751}" sibTransId="{CC0AF06A-28F8-4970-9516-FE90AF50B891}"/>
    <dgm:cxn modelId="{48C3D6BF-D486-4649-B845-5FE35C48AED8}" srcId="{DE80EBDF-7A0F-4AE0-8C3F-9F6D3C91EABA}" destId="{80802B4F-6703-4FEF-B8A6-67EBD9466AEB}" srcOrd="2" destOrd="0" parTransId="{CF224188-26DF-403E-BAF9-BDE34D5B19E8}" sibTransId="{B09F210D-2688-46AD-AFA6-442BDDA0D0D9}"/>
    <dgm:cxn modelId="{A91E82C7-5FED-4004-B143-B78E0E788A12}" type="presOf" srcId="{B1C8E477-D538-47EF-9F21-36495451023B}" destId="{6436928F-AE40-4E5B-B5F7-B9C1103C5CC3}" srcOrd="0" destOrd="2" presId="urn:microsoft.com/office/officeart/2005/8/layout/chevron2"/>
    <dgm:cxn modelId="{7F87ADD8-4408-4705-B437-CB6EADCB770F}" type="presOf" srcId="{63049E44-7F37-49C0-A243-A1ECC77965F5}" destId="{6436928F-AE40-4E5B-B5F7-B9C1103C5CC3}" srcOrd="0" destOrd="1" presId="urn:microsoft.com/office/officeart/2005/8/layout/chevron2"/>
    <dgm:cxn modelId="{EE066FDE-594A-4504-86AB-BF1FDAF81EF6}" srcId="{6C01A9B5-7003-48D8-91A3-BA93E5A65EE4}" destId="{0069D283-7F00-47D9-8A9C-A457F697DC6D}" srcOrd="1" destOrd="0" parTransId="{F1123497-8608-497A-BBEE-B4C171CDF1C8}" sibTransId="{55A131A6-15E9-4DC5-8523-B91EEA9F8297}"/>
    <dgm:cxn modelId="{F80801F5-1320-4286-8734-55EC7DD7783B}" type="presOf" srcId="{DE80EBDF-7A0F-4AE0-8C3F-9F6D3C91EABA}" destId="{1466B4BC-8227-462C-8607-986349BDA81F}" srcOrd="0" destOrd="0" presId="urn:microsoft.com/office/officeart/2005/8/layout/chevron2"/>
    <dgm:cxn modelId="{69F34DF7-57A6-4AA3-8865-01C71C99F5C7}" srcId="{DE80EBDF-7A0F-4AE0-8C3F-9F6D3C91EABA}" destId="{6C01A9B5-7003-48D8-91A3-BA93E5A65EE4}" srcOrd="0" destOrd="0" parTransId="{3D5B7858-6585-457E-AE26-3B30A8A6505C}" sibTransId="{A913ED91-9FC6-474A-A9D7-E2F3E295F437}"/>
    <dgm:cxn modelId="{AFCC0D86-1F2E-4E2D-8275-32B426ACC044}" type="presParOf" srcId="{1466B4BC-8227-462C-8607-986349BDA81F}" destId="{1E321B71-B2C2-4C35-A1B8-094E78A5AC52}" srcOrd="0" destOrd="0" presId="urn:microsoft.com/office/officeart/2005/8/layout/chevron2"/>
    <dgm:cxn modelId="{B3E20C4F-34D9-4D55-9866-95A97A9834B3}" type="presParOf" srcId="{1E321B71-B2C2-4C35-A1B8-094E78A5AC52}" destId="{296A16D6-EC5C-4911-A1E7-A18C18879EE5}" srcOrd="0" destOrd="0" presId="urn:microsoft.com/office/officeart/2005/8/layout/chevron2"/>
    <dgm:cxn modelId="{0D2D22CC-69FD-4A57-9AD4-ED3319ED051F}" type="presParOf" srcId="{1E321B71-B2C2-4C35-A1B8-094E78A5AC52}" destId="{16B80336-6224-49A4-96AA-CE1A399C12A6}" srcOrd="1" destOrd="0" presId="urn:microsoft.com/office/officeart/2005/8/layout/chevron2"/>
    <dgm:cxn modelId="{BE49DBD1-7A02-4184-9CD6-42E43894ABBF}" type="presParOf" srcId="{1466B4BC-8227-462C-8607-986349BDA81F}" destId="{22311314-5AFF-43AF-8272-10D60A53289F}" srcOrd="1" destOrd="0" presId="urn:microsoft.com/office/officeart/2005/8/layout/chevron2"/>
    <dgm:cxn modelId="{E4FB6A24-5EF2-4412-83EB-49886B4F95CD}" type="presParOf" srcId="{1466B4BC-8227-462C-8607-986349BDA81F}" destId="{83874517-BBE1-4946-9825-DE4D4BA640A9}" srcOrd="2" destOrd="0" presId="urn:microsoft.com/office/officeart/2005/8/layout/chevron2"/>
    <dgm:cxn modelId="{61BABE7C-5ABA-4DAB-A71A-B3B4C6535807}" type="presParOf" srcId="{83874517-BBE1-4946-9825-DE4D4BA640A9}" destId="{3EFB342A-96A5-4286-86B1-B4C4E1C6B6E6}" srcOrd="0" destOrd="0" presId="urn:microsoft.com/office/officeart/2005/8/layout/chevron2"/>
    <dgm:cxn modelId="{043E2FC4-3182-4F1C-8AB6-0D939323D68F}" type="presParOf" srcId="{83874517-BBE1-4946-9825-DE4D4BA640A9}" destId="{CB84B2FB-CA12-4635-A1BF-DF1D9EC22A6D}" srcOrd="1" destOrd="0" presId="urn:microsoft.com/office/officeart/2005/8/layout/chevron2"/>
    <dgm:cxn modelId="{0C900BC6-04B4-4FDC-819D-132B6E0480D0}" type="presParOf" srcId="{1466B4BC-8227-462C-8607-986349BDA81F}" destId="{4BBD291B-6D91-436C-9F8B-27BD590B8F0D}" srcOrd="3" destOrd="0" presId="urn:microsoft.com/office/officeart/2005/8/layout/chevron2"/>
    <dgm:cxn modelId="{07C20A1F-2B77-4873-8DAB-D0674537F01A}" type="presParOf" srcId="{1466B4BC-8227-462C-8607-986349BDA81F}" destId="{4E4FEA29-93C1-44E6-99F3-A1FC1FA8E645}" srcOrd="4" destOrd="0" presId="urn:microsoft.com/office/officeart/2005/8/layout/chevron2"/>
    <dgm:cxn modelId="{A6BF035C-0904-4ABF-BA8F-92F453BB2541}" type="presParOf" srcId="{4E4FEA29-93C1-44E6-99F3-A1FC1FA8E645}" destId="{90AF4C29-1635-43D7-B52D-79E2538DFC9A}" srcOrd="0" destOrd="0" presId="urn:microsoft.com/office/officeart/2005/8/layout/chevron2"/>
    <dgm:cxn modelId="{249FD560-A399-484B-9568-8BB3E1C0552B}" type="presParOf" srcId="{4E4FEA29-93C1-44E6-99F3-A1FC1FA8E645}" destId="{6436928F-AE40-4E5B-B5F7-B9C1103C5CC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0823FD-DF65-4AF2-8044-2B2244E96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1988337-7F5B-498A-A2A0-49BAB151FCFF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altLang="pl-PL" sz="900" u="sng" dirty="0">
            <a:solidFill>
              <a:srgbClr val="002060"/>
            </a:solidFill>
            <a:latin typeface="+mn-lt"/>
          </a:endParaRPr>
        </a:p>
        <a:p>
          <a:r>
            <a:rPr lang="pl-PL" altLang="pl-PL" sz="900" u="sng" dirty="0">
              <a:solidFill>
                <a:srgbClr val="002060"/>
              </a:solidFill>
              <a:latin typeface="+mn-lt"/>
            </a:rPr>
            <a:t>W </a:t>
          </a:r>
          <a:r>
            <a:rPr lang="pl-PL" altLang="pl-PL" sz="1050" u="sng" dirty="0">
              <a:solidFill>
                <a:srgbClr val="002060"/>
              </a:solidFill>
              <a:latin typeface="+mn-lt"/>
            </a:rPr>
            <a:t>sprawowaniu należytej opieki nad dziećmi, konieczne jest przestrzeganie przez Rodziców obowiązku osobistego odbierania i przyprowadzania dziecka z powierzeniem go dyżurującemu w szatni pracownikowi placówki.</a:t>
          </a:r>
          <a:r>
            <a:rPr lang="pl-PL" altLang="pl-PL" sz="1050" dirty="0">
              <a:solidFill>
                <a:srgbClr val="002060"/>
              </a:solidFill>
              <a:latin typeface="+mn-lt"/>
            </a:rPr>
            <a:t> Dziecko odebrane może być również przez inną osobę pisemnie upoważnioną przez Rodzica lub prawnego opiekuna.</a:t>
          </a:r>
          <a:br>
            <a:rPr lang="pl-PL" altLang="pl-PL" sz="1050" dirty="0">
              <a:solidFill>
                <a:srgbClr val="002060"/>
              </a:solidFill>
              <a:latin typeface="+mn-lt"/>
            </a:rPr>
          </a:br>
          <a:r>
            <a:rPr lang="pl-PL" altLang="pl-PL" sz="1050" dirty="0">
              <a:solidFill>
                <a:srgbClr val="002060"/>
              </a:solidFill>
              <a:latin typeface="+mn-lt"/>
            </a:rPr>
            <a:t> W drodze do i z przedszkola  opiekunowie z dziećmi przestrzegają aktualnych przepisów prawa dotyczących zachowania w przestrzeni publicznej. </a:t>
          </a:r>
        </a:p>
        <a:p>
          <a:endParaRPr lang="pl-PL" sz="700" dirty="0">
            <a:solidFill>
              <a:srgbClr val="002060"/>
            </a:solidFill>
            <a:latin typeface="+mn-lt"/>
          </a:endParaRPr>
        </a:p>
      </dgm:t>
    </dgm:pt>
    <dgm:pt modelId="{C4CB044C-F224-4D6A-AC2B-335EC4C2E4DC}" type="parTrans" cxnId="{B1F08E5C-809A-4844-94DB-293186688F63}">
      <dgm:prSet/>
      <dgm:spPr/>
      <dgm:t>
        <a:bodyPr/>
        <a:lstStyle/>
        <a:p>
          <a:endParaRPr lang="pl-PL"/>
        </a:p>
      </dgm:t>
    </dgm:pt>
    <dgm:pt modelId="{6EA00FDD-DDF8-49BE-A539-FA10A59C3147}" type="sibTrans" cxnId="{B1F08E5C-809A-4844-94DB-293186688F63}">
      <dgm:prSet/>
      <dgm:spPr/>
      <dgm:t>
        <a:bodyPr/>
        <a:lstStyle/>
        <a:p>
          <a:endParaRPr lang="pl-PL"/>
        </a:p>
      </dgm:t>
    </dgm:pt>
    <dgm:pt modelId="{2009EFC2-13F0-4AF8-A099-553487F02B49}">
      <dgm:prSet phldrT="[Tekst]" phldr="1"/>
      <dgm:spPr/>
      <dgm:t>
        <a:bodyPr/>
        <a:lstStyle/>
        <a:p>
          <a:endParaRPr lang="pl-PL"/>
        </a:p>
      </dgm:t>
    </dgm:pt>
    <dgm:pt modelId="{8FE66215-2E0B-4F4B-A279-C8E0A30839F9}" type="parTrans" cxnId="{DB474C3C-7697-4B16-8FB8-6B68F3735BEF}">
      <dgm:prSet/>
      <dgm:spPr/>
      <dgm:t>
        <a:bodyPr/>
        <a:lstStyle/>
        <a:p>
          <a:endParaRPr lang="pl-PL"/>
        </a:p>
      </dgm:t>
    </dgm:pt>
    <dgm:pt modelId="{B5990F56-45F2-4276-A783-A42959C5842F}" type="sibTrans" cxnId="{DB474C3C-7697-4B16-8FB8-6B68F3735BEF}">
      <dgm:prSet/>
      <dgm:spPr/>
      <dgm:t>
        <a:bodyPr/>
        <a:lstStyle/>
        <a:p>
          <a:endParaRPr lang="pl-PL"/>
        </a:p>
      </dgm:t>
    </dgm:pt>
    <dgm:pt modelId="{A3E4CA4A-7B58-456D-AC70-845F37D1D05F}">
      <dgm:prSet phldrT="[Teks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altLang="pl-PL" sz="1000" u="none" dirty="0">
              <a:solidFill>
                <a:srgbClr val="000000"/>
              </a:solidFill>
              <a:latin typeface="+mn-lt"/>
            </a:rPr>
            <a:t>W trakcie imprez integracyjnych (z udziałem rodziców) organizowanych przez Przedszkole na jego terenie ODPOWIEDZIALNOŚĆ ZA BEZPIECZEŃSTWO DZIECI PONOSZĄ RODZICE</a:t>
          </a:r>
          <a:endParaRPr lang="pl-PL" sz="1000" u="none" dirty="0">
            <a:solidFill>
              <a:srgbClr val="000000"/>
            </a:solidFill>
            <a:latin typeface="+mn-lt"/>
          </a:endParaRPr>
        </a:p>
      </dgm:t>
    </dgm:pt>
    <dgm:pt modelId="{50C68273-890D-49C7-A5B0-9540177CBA83}" type="parTrans" cxnId="{B76F960A-2AC1-4CFF-888D-DDD610AF569F}">
      <dgm:prSet/>
      <dgm:spPr/>
      <dgm:t>
        <a:bodyPr/>
        <a:lstStyle/>
        <a:p>
          <a:endParaRPr lang="pl-PL"/>
        </a:p>
      </dgm:t>
    </dgm:pt>
    <dgm:pt modelId="{8A5350BB-2AC1-4839-9A86-D87F69CAC238}" type="sibTrans" cxnId="{B76F960A-2AC1-4CFF-888D-DDD610AF569F}">
      <dgm:prSet/>
      <dgm:spPr/>
      <dgm:t>
        <a:bodyPr/>
        <a:lstStyle/>
        <a:p>
          <a:endParaRPr lang="pl-PL"/>
        </a:p>
      </dgm:t>
    </dgm:pt>
    <dgm:pt modelId="{35253059-67AA-45D7-9B46-1C7A30DBECE7}">
      <dgm:prSet phldrT="[Tekst]" phldr="1"/>
      <dgm:spPr/>
      <dgm:t>
        <a:bodyPr/>
        <a:lstStyle/>
        <a:p>
          <a:endParaRPr lang="pl-PL"/>
        </a:p>
      </dgm:t>
    </dgm:pt>
    <dgm:pt modelId="{96A4221F-9004-446E-8C7C-185E1CF5E398}" type="parTrans" cxnId="{6DCD90E0-02EE-4BF6-A8AD-5A732CD636E8}">
      <dgm:prSet/>
      <dgm:spPr/>
      <dgm:t>
        <a:bodyPr/>
        <a:lstStyle/>
        <a:p>
          <a:endParaRPr lang="pl-PL"/>
        </a:p>
      </dgm:t>
    </dgm:pt>
    <dgm:pt modelId="{8F581D3B-6EBA-45F5-9C2D-18E57E272569}" type="sibTrans" cxnId="{6DCD90E0-02EE-4BF6-A8AD-5A732CD636E8}">
      <dgm:prSet/>
      <dgm:spPr/>
      <dgm:t>
        <a:bodyPr/>
        <a:lstStyle/>
        <a:p>
          <a:endParaRPr lang="pl-PL"/>
        </a:p>
      </dgm:t>
    </dgm:pt>
    <dgm:pt modelId="{8086E472-B9F4-4E7D-9723-FDE2482AE611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1200" dirty="0">
              <a:solidFill>
                <a:srgbClr val="000000"/>
              </a:solidFill>
            </a:rPr>
            <a:t>W drodze do i z przedszkola odpowiedzialność za dziecko ponoszą osoby je przyprowadzające</a:t>
          </a:r>
          <a:br>
            <a:rPr lang="pl-PL" sz="1200" dirty="0">
              <a:solidFill>
                <a:srgbClr val="000000"/>
              </a:solidFill>
            </a:rPr>
          </a:br>
          <a:r>
            <a:rPr lang="pl-PL" sz="1200" dirty="0">
              <a:solidFill>
                <a:srgbClr val="000000"/>
              </a:solidFill>
            </a:rPr>
            <a:t> i odprowadzające </a:t>
          </a:r>
        </a:p>
      </dgm:t>
    </dgm:pt>
    <dgm:pt modelId="{536721D0-E6CA-44F5-A235-EDF912A568BE}" type="parTrans" cxnId="{F747F06C-8B99-4E19-9DCD-1A13BAA30671}">
      <dgm:prSet/>
      <dgm:spPr/>
      <dgm:t>
        <a:bodyPr/>
        <a:lstStyle/>
        <a:p>
          <a:endParaRPr lang="pl-PL"/>
        </a:p>
      </dgm:t>
    </dgm:pt>
    <dgm:pt modelId="{EDA71891-19D3-4C76-A884-E20429352263}" type="sibTrans" cxnId="{F747F06C-8B99-4E19-9DCD-1A13BAA30671}">
      <dgm:prSet/>
      <dgm:spPr/>
      <dgm:t>
        <a:bodyPr/>
        <a:lstStyle/>
        <a:p>
          <a:endParaRPr lang="pl-PL"/>
        </a:p>
      </dgm:t>
    </dgm:pt>
    <dgm:pt modelId="{C86D1A2F-ADAB-4263-9056-B951C96A5156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1050" dirty="0">
              <a:solidFill>
                <a:srgbClr val="000000"/>
              </a:solidFill>
            </a:rPr>
            <a:t>Rodzice mogą wchodzić z dziećmi wyłącznie do wiatrołapu.</a:t>
          </a:r>
        </a:p>
      </dgm:t>
    </dgm:pt>
    <dgm:pt modelId="{487DE585-BAB3-4FEA-B3CE-CC58081CD90C}" type="parTrans" cxnId="{45098E5F-0A93-4EC1-ACA1-03476ED4A3FC}">
      <dgm:prSet/>
      <dgm:spPr/>
      <dgm:t>
        <a:bodyPr/>
        <a:lstStyle/>
        <a:p>
          <a:endParaRPr lang="pl-PL"/>
        </a:p>
      </dgm:t>
    </dgm:pt>
    <dgm:pt modelId="{9A7E25A0-0EB7-46FC-9BF3-19AC1DC605FC}" type="sibTrans" cxnId="{45098E5F-0A93-4EC1-ACA1-03476ED4A3FC}">
      <dgm:prSet/>
      <dgm:spPr/>
      <dgm:t>
        <a:bodyPr/>
        <a:lstStyle/>
        <a:p>
          <a:endParaRPr lang="pl-PL"/>
        </a:p>
      </dgm:t>
    </dgm:pt>
    <dgm:pt modelId="{61089D26-573A-4DA0-B752-DFC815A8F564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1200" dirty="0">
              <a:solidFill>
                <a:srgbClr val="000000"/>
              </a:solidFill>
            </a:rPr>
            <a:t>W przedszkolu nie stosuje się żadnych zabiegów lekarskich  bez uprzedniego uzgodnienia z Rodzicami</a:t>
          </a:r>
        </a:p>
      </dgm:t>
    </dgm:pt>
    <dgm:pt modelId="{B2123BEC-91C0-4264-B1D1-263AABFA5FDA}" type="parTrans" cxnId="{2526E327-C82F-4479-9413-2B2997F9D53E}">
      <dgm:prSet/>
      <dgm:spPr/>
      <dgm:t>
        <a:bodyPr/>
        <a:lstStyle/>
        <a:p>
          <a:endParaRPr lang="pl-PL"/>
        </a:p>
      </dgm:t>
    </dgm:pt>
    <dgm:pt modelId="{6B245375-FB68-4E62-B180-92C6EB0093B5}" type="sibTrans" cxnId="{2526E327-C82F-4479-9413-2B2997F9D53E}">
      <dgm:prSet/>
      <dgm:spPr/>
      <dgm:t>
        <a:bodyPr/>
        <a:lstStyle/>
        <a:p>
          <a:endParaRPr lang="pl-PL"/>
        </a:p>
      </dgm:t>
    </dgm:pt>
    <dgm:pt modelId="{C395F95F-7B4B-483B-BF0F-9E0DB99A7A40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altLang="pl-PL" sz="1200" u="none" dirty="0">
              <a:solidFill>
                <a:srgbClr val="000000"/>
              </a:solidFill>
              <a:latin typeface="+mn-lt"/>
            </a:rPr>
            <a:t>Przedszkole stwarza możliwość ubezpieczenia dzieci.  </a:t>
          </a:r>
        </a:p>
      </dgm:t>
    </dgm:pt>
    <dgm:pt modelId="{C8A385B8-BB59-47F5-A7D2-053264662089}" type="parTrans" cxnId="{2FFD20E4-B21C-45D2-9B13-BDF5F8F411F5}">
      <dgm:prSet/>
      <dgm:spPr/>
      <dgm:t>
        <a:bodyPr/>
        <a:lstStyle/>
        <a:p>
          <a:endParaRPr lang="pl-PL"/>
        </a:p>
      </dgm:t>
    </dgm:pt>
    <dgm:pt modelId="{8CF47E1E-3CAB-4DA8-A6A7-3249249D137A}" type="sibTrans" cxnId="{2FFD20E4-B21C-45D2-9B13-BDF5F8F411F5}">
      <dgm:prSet/>
      <dgm:spPr/>
      <dgm:t>
        <a:bodyPr/>
        <a:lstStyle/>
        <a:p>
          <a:endParaRPr lang="pl-PL"/>
        </a:p>
      </dgm:t>
    </dgm:pt>
    <dgm:pt modelId="{20F30C1F-DA9B-4192-B9C7-1EE4FE934407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altLang="pl-PL" sz="1200" b="1" u="none" dirty="0">
              <a:solidFill>
                <a:srgbClr val="000000"/>
              </a:solidFill>
              <a:latin typeface="+mn-lt"/>
            </a:rPr>
            <a:t>Uprzejmie prosimy o przyprowadzanie i odbiór dzieci zgodnie z zadeklarowanymi godzinami.</a:t>
          </a:r>
        </a:p>
      </dgm:t>
    </dgm:pt>
    <dgm:pt modelId="{254DE560-679F-4385-AD9B-CAFB3FD73FA0}" type="parTrans" cxnId="{7604B756-5155-41A3-9849-7CF9904CCDCA}">
      <dgm:prSet/>
      <dgm:spPr/>
      <dgm:t>
        <a:bodyPr/>
        <a:lstStyle/>
        <a:p>
          <a:endParaRPr lang="pl-PL"/>
        </a:p>
      </dgm:t>
    </dgm:pt>
    <dgm:pt modelId="{71B8A66E-F801-4DEA-958A-45876369BBE5}" type="sibTrans" cxnId="{7604B756-5155-41A3-9849-7CF9904CCDCA}">
      <dgm:prSet/>
      <dgm:spPr/>
      <dgm:t>
        <a:bodyPr/>
        <a:lstStyle/>
        <a:p>
          <a:endParaRPr lang="pl-PL"/>
        </a:p>
      </dgm:t>
    </dgm:pt>
    <dgm:pt modelId="{4B4458C7-B05E-4F88-A4C8-EDC0BA582FA8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1200" b="1" dirty="0">
              <a:solidFill>
                <a:srgbClr val="000000"/>
              </a:solidFill>
            </a:rPr>
            <a:t>Do przedszkola może uczęszczać dziecko  zdrowe bez objawów chorobowych .</a:t>
          </a:r>
        </a:p>
      </dgm:t>
    </dgm:pt>
    <dgm:pt modelId="{173AED23-2263-46C8-9E5C-77204627C47C}" type="parTrans" cxnId="{349EEDE4-250F-449F-9762-1079F034B038}">
      <dgm:prSet/>
      <dgm:spPr/>
      <dgm:t>
        <a:bodyPr/>
        <a:lstStyle/>
        <a:p>
          <a:endParaRPr lang="pl-PL"/>
        </a:p>
      </dgm:t>
    </dgm:pt>
    <dgm:pt modelId="{55F6C5EA-3F80-4653-ABA2-4764C747386B}" type="sibTrans" cxnId="{349EEDE4-250F-449F-9762-1079F034B038}">
      <dgm:prSet/>
      <dgm:spPr/>
      <dgm:t>
        <a:bodyPr/>
        <a:lstStyle/>
        <a:p>
          <a:endParaRPr lang="pl-PL"/>
        </a:p>
      </dgm:t>
    </dgm:pt>
    <dgm:pt modelId="{CB3FB5BB-FFB8-4E9A-BFC2-E2C4829C15E0}" type="pres">
      <dgm:prSet presAssocID="{680823FD-DF65-4AF2-8044-2B2244E96972}" presName="linear" presStyleCnt="0">
        <dgm:presLayoutVars>
          <dgm:animLvl val="lvl"/>
          <dgm:resizeHandles val="exact"/>
        </dgm:presLayoutVars>
      </dgm:prSet>
      <dgm:spPr/>
    </dgm:pt>
    <dgm:pt modelId="{946CA9E9-0452-4F81-9EF1-F572262A6139}" type="pres">
      <dgm:prSet presAssocID="{E1988337-7F5B-498A-A2A0-49BAB151FCFF}" presName="parentText" presStyleLbl="node1" presStyleIdx="0" presStyleCnt="8" custScaleY="212873">
        <dgm:presLayoutVars>
          <dgm:chMax val="0"/>
          <dgm:bulletEnabled val="1"/>
        </dgm:presLayoutVars>
      </dgm:prSet>
      <dgm:spPr/>
    </dgm:pt>
    <dgm:pt modelId="{FE9F4935-EC55-46DF-90A2-5EADA205D102}" type="pres">
      <dgm:prSet presAssocID="{E1988337-7F5B-498A-A2A0-49BAB151FCFF}" presName="childText" presStyleLbl="revTx" presStyleIdx="0" presStyleCnt="2">
        <dgm:presLayoutVars>
          <dgm:bulletEnabled val="1"/>
        </dgm:presLayoutVars>
      </dgm:prSet>
      <dgm:spPr/>
    </dgm:pt>
    <dgm:pt modelId="{6BE76272-4620-4163-ABF9-A8BB18A7B4F8}" type="pres">
      <dgm:prSet presAssocID="{C86D1A2F-ADAB-4263-9056-B951C96A5156}" presName="parentText" presStyleLbl="node1" presStyleIdx="1" presStyleCnt="8" custLinFactY="101396" custLinFactNeighborX="331" custLinFactNeighborY="200000">
        <dgm:presLayoutVars>
          <dgm:chMax val="0"/>
          <dgm:bulletEnabled val="1"/>
        </dgm:presLayoutVars>
      </dgm:prSet>
      <dgm:spPr/>
    </dgm:pt>
    <dgm:pt modelId="{CB1B0D5F-DB71-4C49-8DED-59AB3D913E04}" type="pres">
      <dgm:prSet presAssocID="{9A7E25A0-0EB7-46FC-9BF3-19AC1DC605FC}" presName="spacer" presStyleCnt="0"/>
      <dgm:spPr/>
    </dgm:pt>
    <dgm:pt modelId="{AB8F83E5-D9A1-473E-A8A4-BF1CB5C55FA1}" type="pres">
      <dgm:prSet presAssocID="{8086E472-B9F4-4E7D-9723-FDE2482AE611}" presName="parentText" presStyleLbl="node1" presStyleIdx="2" presStyleCnt="8" custLinFactY="104008" custLinFactNeighborX="331" custLinFactNeighborY="200000">
        <dgm:presLayoutVars>
          <dgm:chMax val="0"/>
          <dgm:bulletEnabled val="1"/>
        </dgm:presLayoutVars>
      </dgm:prSet>
      <dgm:spPr/>
    </dgm:pt>
    <dgm:pt modelId="{26A524DA-DEB4-40B5-98D8-5DF6CE62006C}" type="pres">
      <dgm:prSet presAssocID="{EDA71891-19D3-4C76-A884-E20429352263}" presName="spacer" presStyleCnt="0"/>
      <dgm:spPr/>
    </dgm:pt>
    <dgm:pt modelId="{6800CFE0-755A-4CA7-AE24-6BF52D350356}" type="pres">
      <dgm:prSet presAssocID="{61089D26-573A-4DA0-B752-DFC815A8F564}" presName="parentText" presStyleLbl="node1" presStyleIdx="3" presStyleCnt="8" custLinFactY="106619" custLinFactNeighborX="331" custLinFactNeighborY="200000">
        <dgm:presLayoutVars>
          <dgm:chMax val="0"/>
          <dgm:bulletEnabled val="1"/>
        </dgm:presLayoutVars>
      </dgm:prSet>
      <dgm:spPr/>
    </dgm:pt>
    <dgm:pt modelId="{9B2DD453-95FC-459E-9CC9-6F44F5C3FA16}" type="pres">
      <dgm:prSet presAssocID="{6B245375-FB68-4E62-B180-92C6EB0093B5}" presName="spacer" presStyleCnt="0"/>
      <dgm:spPr/>
    </dgm:pt>
    <dgm:pt modelId="{01A15D97-E6EF-4FCC-80B8-8DE52D5E3263}" type="pres">
      <dgm:prSet presAssocID="{C395F95F-7B4B-483B-BF0F-9E0DB99A7A40}" presName="parentText" presStyleLbl="node1" presStyleIdx="4" presStyleCnt="8" custLinFactY="109230" custLinFactNeighborX="331" custLinFactNeighborY="200000">
        <dgm:presLayoutVars>
          <dgm:chMax val="0"/>
          <dgm:bulletEnabled val="1"/>
        </dgm:presLayoutVars>
      </dgm:prSet>
      <dgm:spPr/>
    </dgm:pt>
    <dgm:pt modelId="{004A5942-F87F-42EE-99B1-71D4A2A4014F}" type="pres">
      <dgm:prSet presAssocID="{8CF47E1E-3CAB-4DA8-A6A7-3249249D137A}" presName="spacer" presStyleCnt="0"/>
      <dgm:spPr/>
    </dgm:pt>
    <dgm:pt modelId="{1B9C1880-272F-4C93-84C3-1863F32876FF}" type="pres">
      <dgm:prSet presAssocID="{20F30C1F-DA9B-4192-B9C7-1EE4FE934407}" presName="parentText" presStyleLbl="node1" presStyleIdx="5" presStyleCnt="8" custLinFactY="100000" custLinFactNeighborX="331" custLinFactNeighborY="107435">
        <dgm:presLayoutVars>
          <dgm:chMax val="0"/>
          <dgm:bulletEnabled val="1"/>
        </dgm:presLayoutVars>
      </dgm:prSet>
      <dgm:spPr/>
    </dgm:pt>
    <dgm:pt modelId="{ABAE04E3-9B24-4337-94B7-45A4180DC3A1}" type="pres">
      <dgm:prSet presAssocID="{71B8A66E-F801-4DEA-958A-45876369BBE5}" presName="spacer" presStyleCnt="0"/>
      <dgm:spPr/>
    </dgm:pt>
    <dgm:pt modelId="{97F6D483-AE12-4158-A570-3AB506C568E2}" type="pres">
      <dgm:prSet presAssocID="{A3E4CA4A-7B58-456D-AC70-845F37D1D05F}" presName="parentText" presStyleLbl="node1" presStyleIdx="6" presStyleCnt="8" custLinFactY="96857" custLinFactNeighborX="331" custLinFactNeighborY="100000">
        <dgm:presLayoutVars>
          <dgm:chMax val="0"/>
          <dgm:bulletEnabled val="1"/>
        </dgm:presLayoutVars>
      </dgm:prSet>
      <dgm:spPr/>
    </dgm:pt>
    <dgm:pt modelId="{62CF7FF3-8D7F-4D25-ACA1-363E43595D77}" type="pres">
      <dgm:prSet presAssocID="{A3E4CA4A-7B58-456D-AC70-845F37D1D05F}" presName="childText" presStyleLbl="revTx" presStyleIdx="1" presStyleCnt="2">
        <dgm:presLayoutVars>
          <dgm:bulletEnabled val="1"/>
        </dgm:presLayoutVars>
      </dgm:prSet>
      <dgm:spPr/>
    </dgm:pt>
    <dgm:pt modelId="{68D06C66-CA0C-4180-A2D0-3038C261658C}" type="pres">
      <dgm:prSet presAssocID="{4B4458C7-B05E-4F88-A4C8-EDC0BA582FA8}" presName="parentText" presStyleLbl="node1" presStyleIdx="7" presStyleCnt="8" custLinFactY="-570753" custLinFactNeighborX="331" custLinFactNeighborY="-600000">
        <dgm:presLayoutVars>
          <dgm:chMax val="0"/>
          <dgm:bulletEnabled val="1"/>
        </dgm:presLayoutVars>
      </dgm:prSet>
      <dgm:spPr/>
    </dgm:pt>
  </dgm:ptLst>
  <dgm:cxnLst>
    <dgm:cxn modelId="{B76F960A-2AC1-4CFF-888D-DDD610AF569F}" srcId="{680823FD-DF65-4AF2-8044-2B2244E96972}" destId="{A3E4CA4A-7B58-456D-AC70-845F37D1D05F}" srcOrd="6" destOrd="0" parTransId="{50C68273-890D-49C7-A5B0-9540177CBA83}" sibTransId="{8A5350BB-2AC1-4839-9A86-D87F69CAC238}"/>
    <dgm:cxn modelId="{F6D01E1C-F54B-43A5-9565-5F5013E9A0D5}" type="presOf" srcId="{C86D1A2F-ADAB-4263-9056-B951C96A5156}" destId="{6BE76272-4620-4163-ABF9-A8BB18A7B4F8}" srcOrd="0" destOrd="0" presId="urn:microsoft.com/office/officeart/2005/8/layout/vList2"/>
    <dgm:cxn modelId="{2526E327-C82F-4479-9413-2B2997F9D53E}" srcId="{680823FD-DF65-4AF2-8044-2B2244E96972}" destId="{61089D26-573A-4DA0-B752-DFC815A8F564}" srcOrd="3" destOrd="0" parTransId="{B2123BEC-91C0-4264-B1D1-263AABFA5FDA}" sibTransId="{6B245375-FB68-4E62-B180-92C6EB0093B5}"/>
    <dgm:cxn modelId="{F2DF6E2E-A777-4132-A8CF-5A25B401A625}" type="presOf" srcId="{4B4458C7-B05E-4F88-A4C8-EDC0BA582FA8}" destId="{68D06C66-CA0C-4180-A2D0-3038C261658C}" srcOrd="0" destOrd="0" presId="urn:microsoft.com/office/officeart/2005/8/layout/vList2"/>
    <dgm:cxn modelId="{80670E2F-8652-48F7-B873-9929FCF85590}" type="presOf" srcId="{C395F95F-7B4B-483B-BF0F-9E0DB99A7A40}" destId="{01A15D97-E6EF-4FCC-80B8-8DE52D5E3263}" srcOrd="0" destOrd="0" presId="urn:microsoft.com/office/officeart/2005/8/layout/vList2"/>
    <dgm:cxn modelId="{DB474C3C-7697-4B16-8FB8-6B68F3735BEF}" srcId="{E1988337-7F5B-498A-A2A0-49BAB151FCFF}" destId="{2009EFC2-13F0-4AF8-A099-553487F02B49}" srcOrd="0" destOrd="0" parTransId="{8FE66215-2E0B-4F4B-A279-C8E0A30839F9}" sibTransId="{B5990F56-45F2-4276-A783-A42959C5842F}"/>
    <dgm:cxn modelId="{B1F08E5C-809A-4844-94DB-293186688F63}" srcId="{680823FD-DF65-4AF2-8044-2B2244E96972}" destId="{E1988337-7F5B-498A-A2A0-49BAB151FCFF}" srcOrd="0" destOrd="0" parTransId="{C4CB044C-F224-4D6A-AC2B-335EC4C2E4DC}" sibTransId="{6EA00FDD-DDF8-49BE-A539-FA10A59C3147}"/>
    <dgm:cxn modelId="{45098E5F-0A93-4EC1-ACA1-03476ED4A3FC}" srcId="{680823FD-DF65-4AF2-8044-2B2244E96972}" destId="{C86D1A2F-ADAB-4263-9056-B951C96A5156}" srcOrd="1" destOrd="0" parTransId="{487DE585-BAB3-4FEA-B3CE-CC58081CD90C}" sibTransId="{9A7E25A0-0EB7-46FC-9BF3-19AC1DC605FC}"/>
    <dgm:cxn modelId="{F747F06C-8B99-4E19-9DCD-1A13BAA30671}" srcId="{680823FD-DF65-4AF2-8044-2B2244E96972}" destId="{8086E472-B9F4-4E7D-9723-FDE2482AE611}" srcOrd="2" destOrd="0" parTransId="{536721D0-E6CA-44F5-A235-EDF912A568BE}" sibTransId="{EDA71891-19D3-4C76-A884-E20429352263}"/>
    <dgm:cxn modelId="{C7B1F171-5FAF-479F-943A-FA5042D763DD}" type="presOf" srcId="{35253059-67AA-45D7-9B46-1C7A30DBECE7}" destId="{62CF7FF3-8D7F-4D25-ACA1-363E43595D77}" srcOrd="0" destOrd="0" presId="urn:microsoft.com/office/officeart/2005/8/layout/vList2"/>
    <dgm:cxn modelId="{5B2B3A52-4539-4831-A494-4594C38FFE28}" type="presOf" srcId="{A3E4CA4A-7B58-456D-AC70-845F37D1D05F}" destId="{97F6D483-AE12-4158-A570-3AB506C568E2}" srcOrd="0" destOrd="0" presId="urn:microsoft.com/office/officeart/2005/8/layout/vList2"/>
    <dgm:cxn modelId="{7604B756-5155-41A3-9849-7CF9904CCDCA}" srcId="{680823FD-DF65-4AF2-8044-2B2244E96972}" destId="{20F30C1F-DA9B-4192-B9C7-1EE4FE934407}" srcOrd="5" destOrd="0" parTransId="{254DE560-679F-4385-AD9B-CAFB3FD73FA0}" sibTransId="{71B8A66E-F801-4DEA-958A-45876369BBE5}"/>
    <dgm:cxn modelId="{8021008B-4FFC-406B-A3D8-CD1EB4D66807}" type="presOf" srcId="{61089D26-573A-4DA0-B752-DFC815A8F564}" destId="{6800CFE0-755A-4CA7-AE24-6BF52D350356}" srcOrd="0" destOrd="0" presId="urn:microsoft.com/office/officeart/2005/8/layout/vList2"/>
    <dgm:cxn modelId="{DC70FD9D-1B01-4F55-B3DA-899D6007F33D}" type="presOf" srcId="{E1988337-7F5B-498A-A2A0-49BAB151FCFF}" destId="{946CA9E9-0452-4F81-9EF1-F572262A6139}" srcOrd="0" destOrd="0" presId="urn:microsoft.com/office/officeart/2005/8/layout/vList2"/>
    <dgm:cxn modelId="{177973BD-C21F-4F9D-B056-0826327247FE}" type="presOf" srcId="{2009EFC2-13F0-4AF8-A099-553487F02B49}" destId="{FE9F4935-EC55-46DF-90A2-5EADA205D102}" srcOrd="0" destOrd="0" presId="urn:microsoft.com/office/officeart/2005/8/layout/vList2"/>
    <dgm:cxn modelId="{5EB0CCDF-EFCB-4A95-BAF9-4A2C43FD7CDD}" type="presOf" srcId="{20F30C1F-DA9B-4192-B9C7-1EE4FE934407}" destId="{1B9C1880-272F-4C93-84C3-1863F32876FF}" srcOrd="0" destOrd="0" presId="urn:microsoft.com/office/officeart/2005/8/layout/vList2"/>
    <dgm:cxn modelId="{6DCD90E0-02EE-4BF6-A8AD-5A732CD636E8}" srcId="{A3E4CA4A-7B58-456D-AC70-845F37D1D05F}" destId="{35253059-67AA-45D7-9B46-1C7A30DBECE7}" srcOrd="0" destOrd="0" parTransId="{96A4221F-9004-446E-8C7C-185E1CF5E398}" sibTransId="{8F581D3B-6EBA-45F5-9C2D-18E57E272569}"/>
    <dgm:cxn modelId="{2FFD20E4-B21C-45D2-9B13-BDF5F8F411F5}" srcId="{680823FD-DF65-4AF2-8044-2B2244E96972}" destId="{C395F95F-7B4B-483B-BF0F-9E0DB99A7A40}" srcOrd="4" destOrd="0" parTransId="{C8A385B8-BB59-47F5-A7D2-053264662089}" sibTransId="{8CF47E1E-3CAB-4DA8-A6A7-3249249D137A}"/>
    <dgm:cxn modelId="{349EEDE4-250F-449F-9762-1079F034B038}" srcId="{680823FD-DF65-4AF2-8044-2B2244E96972}" destId="{4B4458C7-B05E-4F88-A4C8-EDC0BA582FA8}" srcOrd="7" destOrd="0" parTransId="{173AED23-2263-46C8-9E5C-77204627C47C}" sibTransId="{55F6C5EA-3F80-4653-ABA2-4764C747386B}"/>
    <dgm:cxn modelId="{CD0DDDE9-39E4-4614-906D-F16C32FA6927}" type="presOf" srcId="{8086E472-B9F4-4E7D-9723-FDE2482AE611}" destId="{AB8F83E5-D9A1-473E-A8A4-BF1CB5C55FA1}" srcOrd="0" destOrd="0" presId="urn:microsoft.com/office/officeart/2005/8/layout/vList2"/>
    <dgm:cxn modelId="{92F62EED-AD7F-42FE-A389-5D8A3F5D55CD}" type="presOf" srcId="{680823FD-DF65-4AF2-8044-2B2244E96972}" destId="{CB3FB5BB-FFB8-4E9A-BFC2-E2C4829C15E0}" srcOrd="0" destOrd="0" presId="urn:microsoft.com/office/officeart/2005/8/layout/vList2"/>
    <dgm:cxn modelId="{654B8240-C5D7-4C38-B66D-9C457AAF2EE2}" type="presParOf" srcId="{CB3FB5BB-FFB8-4E9A-BFC2-E2C4829C15E0}" destId="{946CA9E9-0452-4F81-9EF1-F572262A6139}" srcOrd="0" destOrd="0" presId="urn:microsoft.com/office/officeart/2005/8/layout/vList2"/>
    <dgm:cxn modelId="{D8AF7F00-800E-46B6-812B-52DC3D43F5A9}" type="presParOf" srcId="{CB3FB5BB-FFB8-4E9A-BFC2-E2C4829C15E0}" destId="{FE9F4935-EC55-46DF-90A2-5EADA205D102}" srcOrd="1" destOrd="0" presId="urn:microsoft.com/office/officeart/2005/8/layout/vList2"/>
    <dgm:cxn modelId="{77112947-92EA-4D72-8F0F-E2C0E7584111}" type="presParOf" srcId="{CB3FB5BB-FFB8-4E9A-BFC2-E2C4829C15E0}" destId="{6BE76272-4620-4163-ABF9-A8BB18A7B4F8}" srcOrd="2" destOrd="0" presId="urn:microsoft.com/office/officeart/2005/8/layout/vList2"/>
    <dgm:cxn modelId="{9FA93E99-B997-4837-AC43-7A41BD604782}" type="presParOf" srcId="{CB3FB5BB-FFB8-4E9A-BFC2-E2C4829C15E0}" destId="{CB1B0D5F-DB71-4C49-8DED-59AB3D913E04}" srcOrd="3" destOrd="0" presId="urn:microsoft.com/office/officeart/2005/8/layout/vList2"/>
    <dgm:cxn modelId="{EF21F173-A877-4336-B1D4-6676FECC62F3}" type="presParOf" srcId="{CB3FB5BB-FFB8-4E9A-BFC2-E2C4829C15E0}" destId="{AB8F83E5-D9A1-473E-A8A4-BF1CB5C55FA1}" srcOrd="4" destOrd="0" presId="urn:microsoft.com/office/officeart/2005/8/layout/vList2"/>
    <dgm:cxn modelId="{750D6554-2E2C-4C00-B033-784F78804FFD}" type="presParOf" srcId="{CB3FB5BB-FFB8-4E9A-BFC2-E2C4829C15E0}" destId="{26A524DA-DEB4-40B5-98D8-5DF6CE62006C}" srcOrd="5" destOrd="0" presId="urn:microsoft.com/office/officeart/2005/8/layout/vList2"/>
    <dgm:cxn modelId="{40F49F26-258A-457A-85F0-36C77AC7D4F3}" type="presParOf" srcId="{CB3FB5BB-FFB8-4E9A-BFC2-E2C4829C15E0}" destId="{6800CFE0-755A-4CA7-AE24-6BF52D350356}" srcOrd="6" destOrd="0" presId="urn:microsoft.com/office/officeart/2005/8/layout/vList2"/>
    <dgm:cxn modelId="{1144E45D-0965-465F-BB48-A1CA9BF3BA8C}" type="presParOf" srcId="{CB3FB5BB-FFB8-4E9A-BFC2-E2C4829C15E0}" destId="{9B2DD453-95FC-459E-9CC9-6F44F5C3FA16}" srcOrd="7" destOrd="0" presId="urn:microsoft.com/office/officeart/2005/8/layout/vList2"/>
    <dgm:cxn modelId="{B8027E76-FD29-41D7-94CE-A403CF93B4FC}" type="presParOf" srcId="{CB3FB5BB-FFB8-4E9A-BFC2-E2C4829C15E0}" destId="{01A15D97-E6EF-4FCC-80B8-8DE52D5E3263}" srcOrd="8" destOrd="0" presId="urn:microsoft.com/office/officeart/2005/8/layout/vList2"/>
    <dgm:cxn modelId="{165B4BA0-D6B6-4733-86CD-0E78B42D937A}" type="presParOf" srcId="{CB3FB5BB-FFB8-4E9A-BFC2-E2C4829C15E0}" destId="{004A5942-F87F-42EE-99B1-71D4A2A4014F}" srcOrd="9" destOrd="0" presId="urn:microsoft.com/office/officeart/2005/8/layout/vList2"/>
    <dgm:cxn modelId="{1CE66E18-C4BE-4987-9FFE-D7451C1D569D}" type="presParOf" srcId="{CB3FB5BB-FFB8-4E9A-BFC2-E2C4829C15E0}" destId="{1B9C1880-272F-4C93-84C3-1863F32876FF}" srcOrd="10" destOrd="0" presId="urn:microsoft.com/office/officeart/2005/8/layout/vList2"/>
    <dgm:cxn modelId="{8D679A75-9D54-4515-B520-6E303DDE06C3}" type="presParOf" srcId="{CB3FB5BB-FFB8-4E9A-BFC2-E2C4829C15E0}" destId="{ABAE04E3-9B24-4337-94B7-45A4180DC3A1}" srcOrd="11" destOrd="0" presId="urn:microsoft.com/office/officeart/2005/8/layout/vList2"/>
    <dgm:cxn modelId="{1C08086F-684D-4171-9BC6-969FC155F245}" type="presParOf" srcId="{CB3FB5BB-FFB8-4E9A-BFC2-E2C4829C15E0}" destId="{97F6D483-AE12-4158-A570-3AB506C568E2}" srcOrd="12" destOrd="0" presId="urn:microsoft.com/office/officeart/2005/8/layout/vList2"/>
    <dgm:cxn modelId="{84537236-DB60-4C8E-9381-E08D44797D31}" type="presParOf" srcId="{CB3FB5BB-FFB8-4E9A-BFC2-E2C4829C15E0}" destId="{62CF7FF3-8D7F-4D25-ACA1-363E43595D77}" srcOrd="13" destOrd="0" presId="urn:microsoft.com/office/officeart/2005/8/layout/vList2"/>
    <dgm:cxn modelId="{C642AC2A-A661-4665-868A-C17D4AB20210}" type="presParOf" srcId="{CB3FB5BB-FFB8-4E9A-BFC2-E2C4829C15E0}" destId="{68D06C66-CA0C-4180-A2D0-3038C261658C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A16D6-EC5C-4911-A1E7-A18C18879EE5}">
      <dsp:nvSpPr>
        <dsp:cNvPr id="0" name=""/>
        <dsp:cNvSpPr/>
      </dsp:nvSpPr>
      <dsp:spPr>
        <a:xfrm rot="5400000">
          <a:off x="-225963" y="386866"/>
          <a:ext cx="1250917" cy="875642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 dirty="0"/>
        </a:p>
      </dsp:txBody>
      <dsp:txXfrm rot="-5400000">
        <a:off x="-38325" y="637049"/>
        <a:ext cx="875642" cy="375275"/>
      </dsp:txXfrm>
    </dsp:sp>
    <dsp:sp modelId="{16B80336-6224-49A4-96AA-CE1A399C12A6}">
      <dsp:nvSpPr>
        <dsp:cNvPr id="0" name=""/>
        <dsp:cNvSpPr/>
      </dsp:nvSpPr>
      <dsp:spPr>
        <a:xfrm rot="5400000">
          <a:off x="3223920" y="-2463255"/>
          <a:ext cx="1191910" cy="61184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>
              <a:solidFill>
                <a:schemeClr val="bg2">
                  <a:lumMod val="50000"/>
                </a:schemeClr>
              </a:solidFill>
            </a:rPr>
            <a:t>Wychowanie do wartości - poprzez kształtowanie postaw ukierunkowanych na prawdę, dobro i piękno, uzdalniających do odpowiedzialnych decyzji.</a:t>
          </a:r>
          <a:endParaRPr lang="pl-PL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400" kern="1200" dirty="0">
            <a:solidFill>
              <a:schemeClr val="bg2">
                <a:lumMod val="50000"/>
              </a:schemeClr>
            </a:solidFill>
          </a:endParaRPr>
        </a:p>
      </dsp:txBody>
      <dsp:txXfrm rot="-5400000">
        <a:off x="760665" y="58184"/>
        <a:ext cx="6060237" cy="1075542"/>
      </dsp:txXfrm>
    </dsp:sp>
    <dsp:sp modelId="{3EFB342A-96A5-4286-86B1-B4C4E1C6B6E6}">
      <dsp:nvSpPr>
        <dsp:cNvPr id="0" name=""/>
        <dsp:cNvSpPr/>
      </dsp:nvSpPr>
      <dsp:spPr>
        <a:xfrm rot="5400000">
          <a:off x="-225963" y="1652215"/>
          <a:ext cx="1250917" cy="875642"/>
        </a:xfrm>
        <a:prstGeom prst="chevron">
          <a:avLst/>
        </a:prstGeom>
        <a:solidFill>
          <a:schemeClr val="accent5">
            <a:hueOff val="-7859854"/>
            <a:satOff val="5402"/>
            <a:lumOff val="-15687"/>
            <a:alphaOff val="0"/>
          </a:schemeClr>
        </a:solidFill>
        <a:ln w="25400" cap="flat" cmpd="sng" algn="ctr">
          <a:solidFill>
            <a:schemeClr val="accent5">
              <a:hueOff val="-7859854"/>
              <a:satOff val="5402"/>
              <a:lumOff val="-15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 dirty="0"/>
        </a:p>
      </dsp:txBody>
      <dsp:txXfrm rot="-5400000">
        <a:off x="-38325" y="1902398"/>
        <a:ext cx="875642" cy="375275"/>
      </dsp:txXfrm>
    </dsp:sp>
    <dsp:sp modelId="{CB84B2FB-CA12-4635-A1BF-DF1D9EC22A6D}">
      <dsp:nvSpPr>
        <dsp:cNvPr id="0" name=""/>
        <dsp:cNvSpPr/>
      </dsp:nvSpPr>
      <dsp:spPr>
        <a:xfrm rot="5400000">
          <a:off x="3234010" y="-1097832"/>
          <a:ext cx="1171729" cy="59379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859854"/>
              <a:satOff val="5402"/>
              <a:lumOff val="-15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400" kern="1200" dirty="0">
            <a:solidFill>
              <a:schemeClr val="bg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>
              <a:solidFill>
                <a:schemeClr val="bg2">
                  <a:lumMod val="50000"/>
                </a:schemeClr>
              </a:solidFill>
            </a:rPr>
            <a:t> Kształtowanie postaw proekologicznych i prozdrowotnych.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>
              <a:solidFill>
                <a:schemeClr val="bg2">
                  <a:lumMod val="50000"/>
                </a:schemeClr>
              </a:solidFill>
            </a:rPr>
            <a:t> Rozwijanie zainteresowań czytelniczych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400" kern="1200" dirty="0">
            <a:solidFill>
              <a:schemeClr val="bg2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200" kern="1200" dirty="0"/>
        </a:p>
      </dsp:txBody>
      <dsp:txXfrm rot="-5400000">
        <a:off x="850917" y="1342460"/>
        <a:ext cx="5880717" cy="1057331"/>
      </dsp:txXfrm>
    </dsp:sp>
    <dsp:sp modelId="{90AF4C29-1635-43D7-B52D-79E2538DFC9A}">
      <dsp:nvSpPr>
        <dsp:cNvPr id="0" name=""/>
        <dsp:cNvSpPr/>
      </dsp:nvSpPr>
      <dsp:spPr>
        <a:xfrm rot="5400000">
          <a:off x="-225963" y="2990898"/>
          <a:ext cx="1250917" cy="875642"/>
        </a:xfrm>
        <a:prstGeom prst="chevron">
          <a:avLst/>
        </a:prstGeom>
        <a:solidFill>
          <a:schemeClr val="accent5">
            <a:hueOff val="-15719709"/>
            <a:satOff val="10805"/>
            <a:lumOff val="-31374"/>
            <a:alphaOff val="0"/>
          </a:schemeClr>
        </a:solidFill>
        <a:ln w="25400" cap="flat" cmpd="sng" algn="ctr">
          <a:solidFill>
            <a:schemeClr val="accent5">
              <a:hueOff val="-15719709"/>
              <a:satOff val="10805"/>
              <a:lumOff val="-313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/>
        </a:p>
      </dsp:txBody>
      <dsp:txXfrm rot="-5400000">
        <a:off x="-38325" y="3241081"/>
        <a:ext cx="875642" cy="375275"/>
      </dsp:txXfrm>
    </dsp:sp>
    <dsp:sp modelId="{6436928F-AE40-4E5B-B5F7-B9C1103C5CC3}">
      <dsp:nvSpPr>
        <dsp:cNvPr id="0" name=""/>
        <dsp:cNvSpPr/>
      </dsp:nvSpPr>
      <dsp:spPr>
        <a:xfrm rot="5400000">
          <a:off x="3160677" y="217765"/>
          <a:ext cx="1318395" cy="59840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5719709"/>
              <a:satOff val="10805"/>
              <a:lumOff val="-313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400" kern="1200" dirty="0">
            <a:solidFill>
              <a:schemeClr val="bg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>
              <a:solidFill>
                <a:schemeClr val="bg2">
                  <a:lumMod val="50000"/>
                </a:schemeClr>
              </a:solidFill>
            </a:rPr>
            <a:t> Kształtowanie kompetencji kluczowych.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>
              <a:solidFill>
                <a:schemeClr val="bg2">
                  <a:lumMod val="50000"/>
                </a:schemeClr>
              </a:solidFill>
            </a:rPr>
            <a:t>Wykorzystanie w pracy z dziećmi programu „Klucz do uczenia się” – różne moduły.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400" kern="1200" dirty="0">
            <a:solidFill>
              <a:schemeClr val="bg2">
                <a:lumMod val="50000"/>
              </a:schemeClr>
            </a:solidFill>
          </a:endParaRPr>
        </a:p>
      </dsp:txBody>
      <dsp:txXfrm rot="-5400000">
        <a:off x="827832" y="2614970"/>
        <a:ext cx="5919727" cy="11896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CA9E9-0452-4F81-9EF1-F572262A6139}">
      <dsp:nvSpPr>
        <dsp:cNvPr id="0" name=""/>
        <dsp:cNvSpPr/>
      </dsp:nvSpPr>
      <dsp:spPr>
        <a:xfrm>
          <a:off x="0" y="3874"/>
          <a:ext cx="7152456" cy="1180914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altLang="pl-PL" sz="900" u="sng" kern="1200" dirty="0">
            <a:solidFill>
              <a:srgbClr val="002060"/>
            </a:solidFill>
            <a:latin typeface="+mn-lt"/>
          </a:endParaRP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900" u="sng" kern="1200" dirty="0">
              <a:solidFill>
                <a:srgbClr val="002060"/>
              </a:solidFill>
              <a:latin typeface="+mn-lt"/>
            </a:rPr>
            <a:t>W </a:t>
          </a:r>
          <a:r>
            <a:rPr lang="pl-PL" altLang="pl-PL" sz="1050" u="sng" kern="1200" dirty="0">
              <a:solidFill>
                <a:srgbClr val="002060"/>
              </a:solidFill>
              <a:latin typeface="+mn-lt"/>
            </a:rPr>
            <a:t>sprawowaniu należytej opieki nad dziećmi, konieczne jest przestrzeganie przez Rodziców obowiązku osobistego odbierania i przyprowadzania dziecka z powierzeniem go dyżurującemu w szatni pracownikowi placówki.</a:t>
          </a:r>
          <a:r>
            <a:rPr lang="pl-PL" altLang="pl-PL" sz="1050" kern="1200" dirty="0">
              <a:solidFill>
                <a:srgbClr val="002060"/>
              </a:solidFill>
              <a:latin typeface="+mn-lt"/>
            </a:rPr>
            <a:t> Dziecko odebrane może być również przez inną osobę pisemnie upoważnioną przez Rodzica lub prawnego opiekuna.</a:t>
          </a:r>
          <a:br>
            <a:rPr lang="pl-PL" altLang="pl-PL" sz="1050" kern="1200" dirty="0">
              <a:solidFill>
                <a:srgbClr val="002060"/>
              </a:solidFill>
              <a:latin typeface="+mn-lt"/>
            </a:rPr>
          </a:br>
          <a:r>
            <a:rPr lang="pl-PL" altLang="pl-PL" sz="1050" kern="1200" dirty="0">
              <a:solidFill>
                <a:srgbClr val="002060"/>
              </a:solidFill>
              <a:latin typeface="+mn-lt"/>
            </a:rPr>
            <a:t> W drodze do i z przedszkola  opiekunowie z dziećmi przestrzegają aktualnych przepisów prawa dotyczących zachowania w przestrzeni publicznej. 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700" kern="1200" dirty="0">
            <a:solidFill>
              <a:srgbClr val="002060"/>
            </a:solidFill>
            <a:latin typeface="+mn-lt"/>
          </a:endParaRPr>
        </a:p>
      </dsp:txBody>
      <dsp:txXfrm>
        <a:off x="57647" y="61521"/>
        <a:ext cx="7037162" cy="1065620"/>
      </dsp:txXfrm>
    </dsp:sp>
    <dsp:sp modelId="{FE9F4935-EC55-46DF-90A2-5EADA205D102}">
      <dsp:nvSpPr>
        <dsp:cNvPr id="0" name=""/>
        <dsp:cNvSpPr/>
      </dsp:nvSpPr>
      <dsp:spPr>
        <a:xfrm>
          <a:off x="0" y="1184789"/>
          <a:ext cx="7152456" cy="39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090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400" kern="1200"/>
        </a:p>
      </dsp:txBody>
      <dsp:txXfrm>
        <a:off x="0" y="1184789"/>
        <a:ext cx="7152456" cy="39259"/>
      </dsp:txXfrm>
    </dsp:sp>
    <dsp:sp modelId="{6BE76272-4620-4163-ABF9-A8BB18A7B4F8}">
      <dsp:nvSpPr>
        <dsp:cNvPr id="0" name=""/>
        <dsp:cNvSpPr/>
      </dsp:nvSpPr>
      <dsp:spPr>
        <a:xfrm>
          <a:off x="0" y="1800198"/>
          <a:ext cx="7152456" cy="55475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>
              <a:solidFill>
                <a:srgbClr val="000000"/>
              </a:solidFill>
            </a:rPr>
            <a:t>Rodzice mogą wchodzić z dziećmi wyłącznie do wiatrołapu.</a:t>
          </a:r>
        </a:p>
      </dsp:txBody>
      <dsp:txXfrm>
        <a:off x="27081" y="1827279"/>
        <a:ext cx="7098294" cy="500588"/>
      </dsp:txXfrm>
    </dsp:sp>
    <dsp:sp modelId="{AB8F83E5-D9A1-473E-A8A4-BF1CB5C55FA1}">
      <dsp:nvSpPr>
        <dsp:cNvPr id="0" name=""/>
        <dsp:cNvSpPr/>
      </dsp:nvSpPr>
      <dsp:spPr>
        <a:xfrm>
          <a:off x="0" y="2376267"/>
          <a:ext cx="7152456" cy="55475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rgbClr val="000000"/>
              </a:solidFill>
            </a:rPr>
            <a:t>W drodze do i z przedszkola odpowiedzialność za dziecko ponoszą osoby je przyprowadzające</a:t>
          </a:r>
          <a:br>
            <a:rPr lang="pl-PL" sz="1200" kern="1200" dirty="0">
              <a:solidFill>
                <a:srgbClr val="000000"/>
              </a:solidFill>
            </a:rPr>
          </a:br>
          <a:r>
            <a:rPr lang="pl-PL" sz="1200" kern="1200" dirty="0">
              <a:solidFill>
                <a:srgbClr val="000000"/>
              </a:solidFill>
            </a:rPr>
            <a:t> i odprowadzające </a:t>
          </a:r>
        </a:p>
      </dsp:txBody>
      <dsp:txXfrm>
        <a:off x="27081" y="2403348"/>
        <a:ext cx="7098294" cy="500588"/>
      </dsp:txXfrm>
    </dsp:sp>
    <dsp:sp modelId="{6800CFE0-755A-4CA7-AE24-6BF52D350356}">
      <dsp:nvSpPr>
        <dsp:cNvPr id="0" name=""/>
        <dsp:cNvSpPr/>
      </dsp:nvSpPr>
      <dsp:spPr>
        <a:xfrm>
          <a:off x="0" y="2952330"/>
          <a:ext cx="7152456" cy="55475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rgbClr val="000000"/>
              </a:solidFill>
            </a:rPr>
            <a:t>W przedszkolu nie stosuje się żadnych zabiegów lekarskich  bez uprzedniego uzgodnienia z Rodzicami</a:t>
          </a:r>
        </a:p>
      </dsp:txBody>
      <dsp:txXfrm>
        <a:off x="27081" y="2979411"/>
        <a:ext cx="7098294" cy="500588"/>
      </dsp:txXfrm>
    </dsp:sp>
    <dsp:sp modelId="{01A15D97-E6EF-4FCC-80B8-8DE52D5E3263}">
      <dsp:nvSpPr>
        <dsp:cNvPr id="0" name=""/>
        <dsp:cNvSpPr/>
      </dsp:nvSpPr>
      <dsp:spPr>
        <a:xfrm>
          <a:off x="0" y="3528393"/>
          <a:ext cx="7152456" cy="55475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200" u="none" kern="1200" dirty="0">
              <a:solidFill>
                <a:srgbClr val="000000"/>
              </a:solidFill>
              <a:latin typeface="+mn-lt"/>
            </a:rPr>
            <a:t>Przedszkole stwarza możliwość ubezpieczenia dzieci.  </a:t>
          </a:r>
        </a:p>
      </dsp:txBody>
      <dsp:txXfrm>
        <a:off x="27081" y="3555474"/>
        <a:ext cx="7098294" cy="500588"/>
      </dsp:txXfrm>
    </dsp:sp>
    <dsp:sp modelId="{1B9C1880-272F-4C93-84C3-1863F32876FF}">
      <dsp:nvSpPr>
        <dsp:cNvPr id="0" name=""/>
        <dsp:cNvSpPr/>
      </dsp:nvSpPr>
      <dsp:spPr>
        <a:xfrm>
          <a:off x="0" y="4032448"/>
          <a:ext cx="7152456" cy="55475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200" b="1" u="none" kern="1200" dirty="0">
              <a:solidFill>
                <a:srgbClr val="000000"/>
              </a:solidFill>
              <a:latin typeface="+mn-lt"/>
            </a:rPr>
            <a:t>Uprzejmie prosimy o przyprowadzanie i odbiór dzieci zgodnie z zadeklarowanymi godzinami.</a:t>
          </a:r>
        </a:p>
      </dsp:txBody>
      <dsp:txXfrm>
        <a:off x="27081" y="4059529"/>
        <a:ext cx="7098294" cy="500588"/>
      </dsp:txXfrm>
    </dsp:sp>
    <dsp:sp modelId="{97F6D483-AE12-4158-A570-3AB506C568E2}">
      <dsp:nvSpPr>
        <dsp:cNvPr id="0" name=""/>
        <dsp:cNvSpPr/>
      </dsp:nvSpPr>
      <dsp:spPr>
        <a:xfrm>
          <a:off x="0" y="4608514"/>
          <a:ext cx="7152456" cy="55475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000" u="none" kern="1200" dirty="0">
              <a:solidFill>
                <a:srgbClr val="000000"/>
              </a:solidFill>
              <a:latin typeface="+mn-lt"/>
            </a:rPr>
            <a:t>W trakcie imprez integracyjnych (z udziałem rodziców) organizowanych przez Przedszkole na jego terenie ODPOWIEDZIALNOŚĆ ZA BEZPIECZEŃSTWO DZIECI PONOSZĄ RODZICE</a:t>
          </a:r>
          <a:endParaRPr lang="pl-PL" sz="1000" u="none" kern="1200" dirty="0">
            <a:solidFill>
              <a:srgbClr val="000000"/>
            </a:solidFill>
            <a:latin typeface="+mn-lt"/>
          </a:endParaRPr>
        </a:p>
      </dsp:txBody>
      <dsp:txXfrm>
        <a:off x="27081" y="4635595"/>
        <a:ext cx="7098294" cy="500588"/>
      </dsp:txXfrm>
    </dsp:sp>
    <dsp:sp modelId="{62CF7FF3-8D7F-4D25-ACA1-363E43595D77}">
      <dsp:nvSpPr>
        <dsp:cNvPr id="0" name=""/>
        <dsp:cNvSpPr/>
      </dsp:nvSpPr>
      <dsp:spPr>
        <a:xfrm>
          <a:off x="0" y="4586691"/>
          <a:ext cx="7152456" cy="39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090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400" kern="1200"/>
        </a:p>
      </dsp:txBody>
      <dsp:txXfrm>
        <a:off x="0" y="4586691"/>
        <a:ext cx="7152456" cy="39259"/>
      </dsp:txXfrm>
    </dsp:sp>
    <dsp:sp modelId="{68D06C66-CA0C-4180-A2D0-3038C261658C}">
      <dsp:nvSpPr>
        <dsp:cNvPr id="0" name=""/>
        <dsp:cNvSpPr/>
      </dsp:nvSpPr>
      <dsp:spPr>
        <a:xfrm>
          <a:off x="0" y="1224138"/>
          <a:ext cx="7152456" cy="55475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rgbClr val="000000"/>
              </a:solidFill>
            </a:rPr>
            <a:t>Do przedszkola może uczęszczać dziecko  zdrowe bez objawów chorobowych .</a:t>
          </a:r>
        </a:p>
      </dsp:txBody>
      <dsp:txXfrm>
        <a:off x="27081" y="1251219"/>
        <a:ext cx="7098294" cy="500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559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7" tIns="48313" rIns="96627" bIns="48313" numCol="1" anchor="t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598" y="0"/>
            <a:ext cx="2985559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7" tIns="48313" rIns="96627" bIns="48313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0150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6" y="4760398"/>
            <a:ext cx="5511800" cy="4509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7" tIns="48313" rIns="96627" bIns="4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9054"/>
            <a:ext cx="2985559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7" tIns="48313" rIns="96627" bIns="48313" numCol="1" anchor="b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598" y="9519054"/>
            <a:ext cx="2985559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7" tIns="48313" rIns="96627" bIns="48313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B53B172B-04D3-447E-9CA9-E9358137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85092" indent="-301959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207834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90967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174101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657234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3140368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623502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4106635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6BF5DB-5550-4843-B536-EAE8E4D1B9E6}" type="slidenum">
              <a:rPr lang="en-US" altLang="pl-PL" sz="1300"/>
              <a:pPr eaLnBrk="1" hangingPunct="1"/>
              <a:t>1</a:t>
            </a:fld>
            <a:endParaRPr lang="en-US" altLang="pl-PL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85092" indent="-301959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207834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90967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174101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657234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3140368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623502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4106635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6BF5DB-5550-4843-B536-EAE8E4D1B9E6}" type="slidenum">
              <a:rPr lang="en-US" altLang="pl-PL" sz="1300"/>
              <a:pPr eaLnBrk="1" hangingPunct="1"/>
              <a:t>2</a:t>
            </a:fld>
            <a:endParaRPr lang="en-US" altLang="pl-PL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85092" indent="-301959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207834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90967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174101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657234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3140368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623502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4106635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6BF5DB-5550-4843-B536-EAE8E4D1B9E6}" type="slidenum">
              <a:rPr lang="en-US" altLang="pl-PL" sz="1300"/>
              <a:pPr eaLnBrk="1" hangingPunct="1"/>
              <a:t>3</a:t>
            </a:fld>
            <a:endParaRPr lang="en-US" altLang="pl-PL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85092" indent="-301959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207834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90967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174101" indent="-241567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657234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3140368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623502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4106635" indent="-241567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6BF5DB-5550-4843-B536-EAE8E4D1B9E6}" type="slidenum">
              <a:rPr lang="en-US" altLang="pl-PL" sz="1300"/>
              <a:pPr eaLnBrk="1" hangingPunct="1"/>
              <a:t>4</a:t>
            </a:fld>
            <a:endParaRPr lang="en-US" altLang="pl-PL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noProof="0"/>
              <a:t>Kliknij, aby edytować styl</a:t>
            </a:r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noProof="0"/>
              <a:t>Kliknij, aby edytować styl wzorca podtytułu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8794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5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7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97402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8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7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07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5744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6197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640"/>
            <a:ext cx="6934200" cy="715963"/>
          </a:xfrm>
        </p:spPr>
        <p:txBody>
          <a:bodyPr/>
          <a:lstStyle/>
          <a:p>
            <a:pPr algn="ctr"/>
            <a:r>
              <a:rPr lang="pl-PL" altLang="pl-PL" sz="2400" b="1" dirty="0">
                <a:solidFill>
                  <a:srgbClr val="002060"/>
                </a:solidFill>
                <a:latin typeface="+mn-lt"/>
              </a:rPr>
              <a:t>Ramowy rozkład dnia</a:t>
            </a:r>
            <a:endParaRPr lang="en-US" altLang="pl-PL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908720"/>
            <a:ext cx="6934200" cy="576064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6:00  -  8:00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Witamy się,</a:t>
            </a:r>
            <a:r>
              <a:rPr kumimoji="0" lang="pl-PL" altLang="pl-PL" sz="18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rozmawiamy, rysujemy, bawimy się klockami, śpiewamy, podejmujemy zabawy rozwijające mowę</a:t>
            </a:r>
            <a:b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i myślenie wyzwalające aktywność twórczą i ekspresję.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8:00 -  9:00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Witamy się z naszą Panią planujemy dzień (lepiej się nie spóźniać – szkoda stracić ciekawe zajęcia). Ćwiczenia poranne, zabawy ruchowe ze śpiewem, przygotowujemy się do śniadania – myjemy ręce.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l-PL" altLang="pl-PL" sz="1800" kern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8:30 - 9:00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Teraz jemy śniadanie i pełnimy dyżury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9:00  - 11:50</a:t>
            </a:r>
            <a: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Uczestniczymy w zajęciach  i zabawach</a:t>
            </a:r>
            <a:b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 zajęciach kierowanych przez nauczyciela.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11:50 - 12:00 </a:t>
            </a:r>
            <a: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Przygotowujemy się  do obiadu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12.00-12.30</a:t>
            </a:r>
            <a: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Jemy obiad 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12.30 - 14:15  </a:t>
            </a:r>
            <a: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odpoczywamy, słuchamy baśni lub muzyki relaksacyjnej. Bawimy się w sali lub w ogrodzie.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b="1" kern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14:15 - 14:45</a:t>
            </a:r>
            <a:r>
              <a:rPr lang="pl-PL" altLang="pl-PL" sz="1800" kern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Przygotowujemy się i jemy podwieczorek  – odwiedzamy łazienkę, pełnimy dyżury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l-PL" altLang="pl-PL" sz="1800" kern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b="1" kern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14:45  - 17:00  </a:t>
            </a:r>
            <a:r>
              <a:rPr lang="pl-PL" altLang="pl-PL" sz="1800" kern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jeszcze raz  każdy bawi się w to, co lubi najbardziej lub uczestniczy  w zajęciach  z Panią w małych grupkach lub indywidualnie.</a:t>
            </a:r>
            <a:r>
              <a:rPr lang="pl-PL" altLang="pl-PL" sz="1800" kern="1200" dirty="0">
                <a:solidFill>
                  <a:srgbClr val="002060"/>
                </a:solidFill>
                <a:latin typeface="Lucida Sans Unicode"/>
                <a:cs typeface="Times New Roman" pitchFamily="18" charset="0"/>
              </a:rPr>
              <a:t> </a:t>
            </a:r>
            <a:br>
              <a:rPr lang="pl-PL" altLang="pl-PL" sz="1800" kern="1200" dirty="0">
                <a:solidFill>
                  <a:prstClr val="black"/>
                </a:solidFill>
                <a:latin typeface="Lucida Sans Unicode"/>
                <a:cs typeface="Times New Roman" pitchFamily="18" charset="0"/>
              </a:rPr>
            </a:br>
            <a:endParaRPr lang="pl-PL" altLang="pl-PL" sz="1800" kern="1200" dirty="0">
              <a:solidFill>
                <a:prstClr val="black"/>
              </a:solidFill>
              <a:latin typeface="Lucida Sans Unicode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1600" dirty="0">
              <a:solidFill>
                <a:srgbClr val="4D4D4D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1600" dirty="0">
              <a:solidFill>
                <a:srgbClr val="4D4D4D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pl-PL" sz="16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5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30363"/>
            <a:ext cx="6934200" cy="42672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pl-PL" altLang="pl-PL" sz="1800" b="1" dirty="0">
                <a:solidFill>
                  <a:schemeClr val="tx2"/>
                </a:solidFill>
                <a:cs typeface="Times New Roman" pitchFamily="18" charset="0"/>
              </a:rPr>
              <a:t>8:30 9:00</a:t>
            </a:r>
            <a:r>
              <a:rPr lang="pl-PL" altLang="pl-PL" sz="1800" dirty="0">
                <a:solidFill>
                  <a:schemeClr val="tx2"/>
                </a:solidFill>
                <a:cs typeface="Times New Roman" pitchFamily="18" charset="0"/>
              </a:rPr>
              <a:t> Teraz jemy śniadanie i pełnimy dyżury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315200" cy="715962"/>
          </a:xfrm>
        </p:spPr>
        <p:txBody>
          <a:bodyPr/>
          <a:lstStyle/>
          <a:p>
            <a:pPr algn="ctr"/>
            <a:r>
              <a:rPr lang="pl-PL" sz="3600" b="1" dirty="0">
                <a:solidFill>
                  <a:srgbClr val="002060"/>
                </a:solidFill>
              </a:rPr>
              <a:t>Programy realizowane </a:t>
            </a:r>
            <a:br>
              <a:rPr lang="pl-PL" sz="3600" b="1" dirty="0">
                <a:solidFill>
                  <a:srgbClr val="002060"/>
                </a:solidFill>
              </a:rPr>
            </a:br>
            <a:r>
              <a:rPr lang="pl-PL" sz="3600" b="1" dirty="0">
                <a:solidFill>
                  <a:srgbClr val="002060"/>
                </a:solidFill>
              </a:rPr>
              <a:t>w roku szkolnym 2021/2022</a:t>
            </a:r>
          </a:p>
        </p:txBody>
      </p:sp>
      <p:sp>
        <p:nvSpPr>
          <p:cNvPr id="13" name="Prostokąt zaokrąglony 12"/>
          <p:cNvSpPr/>
          <p:nvPr/>
        </p:nvSpPr>
        <p:spPr bwMode="auto">
          <a:xfrm>
            <a:off x="2339752" y="2060848"/>
            <a:ext cx="5400600" cy="792088"/>
          </a:xfrm>
          <a:prstGeom prst="round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ial" charset="0"/>
              </a:rPr>
              <a:t>Program Wychowania Przedszkolnego „Trampolina”</a:t>
            </a:r>
          </a:p>
        </p:txBody>
      </p:sp>
      <p:sp>
        <p:nvSpPr>
          <p:cNvPr id="14" name="Prostokąt zaokrąglony 13"/>
          <p:cNvSpPr/>
          <p:nvPr/>
        </p:nvSpPr>
        <p:spPr bwMode="auto">
          <a:xfrm>
            <a:off x="2339752" y="2996739"/>
            <a:ext cx="5400600" cy="864309"/>
          </a:xfrm>
          <a:prstGeom prst="round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ial" charset="0"/>
              </a:rPr>
              <a:t>„Klucz do uczenia się”</a:t>
            </a:r>
          </a:p>
        </p:txBody>
      </p:sp>
      <p:sp>
        <p:nvSpPr>
          <p:cNvPr id="17" name="Prostokąt zaokrąglony 16"/>
          <p:cNvSpPr/>
          <p:nvPr/>
        </p:nvSpPr>
        <p:spPr bwMode="auto">
          <a:xfrm>
            <a:off x="2386633" y="5157192"/>
            <a:ext cx="5400600" cy="864309"/>
          </a:xfrm>
          <a:prstGeom prst="round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Program promujący zdrowie „Na zdrowie”</a:t>
            </a:r>
            <a:endParaRPr kumimoji="0" lang="pl-PL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</a:endParaRPr>
          </a:p>
        </p:txBody>
      </p:sp>
      <p:sp>
        <p:nvSpPr>
          <p:cNvPr id="18" name="Prostokąt zaokrąglony 17"/>
          <p:cNvSpPr/>
          <p:nvPr/>
        </p:nvSpPr>
        <p:spPr bwMode="auto">
          <a:xfrm>
            <a:off x="2386633" y="4055361"/>
            <a:ext cx="5400600" cy="864309"/>
          </a:xfrm>
          <a:prstGeom prst="round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Programy ekologiczne</a:t>
            </a:r>
            <a:endParaRPr kumimoji="0" lang="pl-PL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9720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72815"/>
            <a:ext cx="6934200" cy="4124747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pl-PL" altLang="pl-PL" sz="1800" b="1" dirty="0">
                <a:solidFill>
                  <a:schemeClr val="tx2"/>
                </a:solidFill>
                <a:cs typeface="Times New Roman" pitchFamily="18" charset="0"/>
              </a:rPr>
              <a:t>8:30 9:00</a:t>
            </a:r>
            <a:r>
              <a:rPr lang="pl-PL" altLang="pl-PL" sz="1800" dirty="0">
                <a:solidFill>
                  <a:schemeClr val="tx2"/>
                </a:solidFill>
                <a:cs typeface="Times New Roman" pitchFamily="18" charset="0"/>
              </a:rPr>
              <a:t> Teraz jemy śniadanie i pełnimy dyżury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836712"/>
            <a:ext cx="7315200" cy="715962"/>
          </a:xfrm>
        </p:spPr>
        <p:txBody>
          <a:bodyPr/>
          <a:lstStyle/>
          <a:p>
            <a:pPr algn="ctr"/>
            <a:r>
              <a:rPr lang="pl-PL" sz="2800" b="1" dirty="0">
                <a:solidFill>
                  <a:srgbClr val="0070C0"/>
                </a:solidFill>
                <a:effectLst/>
              </a:rPr>
              <a:t>Obrane kierunki pracy </a:t>
            </a:r>
            <a:br>
              <a:rPr lang="pl-PL" sz="2800" b="1" dirty="0">
                <a:solidFill>
                  <a:srgbClr val="0070C0"/>
                </a:solidFill>
                <a:effectLst/>
              </a:rPr>
            </a:br>
            <a:r>
              <a:rPr lang="pl-PL" sz="2800" b="1" dirty="0">
                <a:solidFill>
                  <a:srgbClr val="0070C0"/>
                </a:solidFill>
                <a:effectLst/>
              </a:rPr>
              <a:t>na rok szkolny 2021-2022</a:t>
            </a:r>
            <a:endParaRPr lang="pl-PL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23379293"/>
              </p:ext>
            </p:extLst>
          </p:nvPr>
        </p:nvGraphicFramePr>
        <p:xfrm>
          <a:off x="1763688" y="1700808"/>
          <a:ext cx="6840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842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7315200" cy="715962"/>
          </a:xfrm>
        </p:spPr>
        <p:txBody>
          <a:bodyPr/>
          <a:lstStyle/>
          <a:p>
            <a:pPr algn="ctr"/>
            <a:r>
              <a:rPr lang="pl-PL" sz="3600" b="1" dirty="0">
                <a:solidFill>
                  <a:srgbClr val="0070C0"/>
                </a:solidFill>
                <a:effectLst/>
              </a:rPr>
              <a:t>Bezpieczeństwo</a:t>
            </a:r>
            <a:endParaRPr lang="pl-PL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05289501"/>
              </p:ext>
            </p:extLst>
          </p:nvPr>
        </p:nvGraphicFramePr>
        <p:xfrm>
          <a:off x="1524000" y="1124744"/>
          <a:ext cx="715245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914400" y="6453336"/>
            <a:ext cx="57200" cy="144016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794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115616" y="1599968"/>
            <a:ext cx="7731052" cy="4501864"/>
            <a:chOff x="1605973" y="72737"/>
            <a:chExt cx="7731052" cy="4501864"/>
          </a:xfrm>
        </p:grpSpPr>
        <p:sp>
          <p:nvSpPr>
            <p:cNvPr id="3" name="Dowolny kształt 2"/>
            <p:cNvSpPr/>
            <p:nvPr/>
          </p:nvSpPr>
          <p:spPr>
            <a:xfrm>
              <a:off x="2065420" y="1102705"/>
              <a:ext cx="5689600" cy="944640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  <a:solidFill>
              <a:srgbClr val="FFC000"/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egoe Print"/>
                  <a:ea typeface="+mn-ea"/>
                  <a:cs typeface="+mn-cs"/>
                </a:rPr>
                <a:t>Śniadanie-3,00 zł</a:t>
              </a:r>
            </a:p>
          </p:txBody>
        </p:sp>
        <p:sp>
          <p:nvSpPr>
            <p:cNvPr id="4" name="Dowolny kształt 3"/>
            <p:cNvSpPr/>
            <p:nvPr/>
          </p:nvSpPr>
          <p:spPr>
            <a:xfrm>
              <a:off x="2074718" y="2406058"/>
              <a:ext cx="5689600" cy="944640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  <a:solidFill>
              <a:srgbClr val="FF0000"/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egoe Print"/>
                  <a:ea typeface="+mn-ea"/>
                  <a:cs typeface="+mn-cs"/>
                </a:rPr>
                <a:t>Obiad – </a:t>
              </a:r>
              <a:r>
                <a:rPr lang="pl-PL" sz="3200" kern="0" dirty="0">
                  <a:solidFill>
                    <a:srgbClr val="002060"/>
                  </a:solidFill>
                  <a:latin typeface="Segoe Print"/>
                </a:rPr>
                <a:t>5,00</a:t>
              </a:r>
              <a:r>
                <a:rPr kumimoji="0" lang="pl-PL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egoe Print"/>
                  <a:ea typeface="+mn-ea"/>
                  <a:cs typeface="+mn-cs"/>
                </a:rPr>
                <a:t> zł</a:t>
              </a:r>
            </a:p>
          </p:txBody>
        </p:sp>
        <p:sp>
          <p:nvSpPr>
            <p:cNvPr id="5" name="Dowolny kształt 4"/>
            <p:cNvSpPr/>
            <p:nvPr/>
          </p:nvSpPr>
          <p:spPr>
            <a:xfrm>
              <a:off x="2065420" y="3629961"/>
              <a:ext cx="5689600" cy="944640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  <a:solidFill>
              <a:srgbClr val="6DC025">
                <a:lumMod val="75000"/>
              </a:srgbClr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egoe Print"/>
                  <a:ea typeface="+mn-ea"/>
                  <a:cs typeface="+mn-cs"/>
                </a:rPr>
                <a:t>Podwieczorek- 2,00zł</a:t>
              </a:r>
            </a:p>
          </p:txBody>
        </p:sp>
        <p:sp>
          <p:nvSpPr>
            <p:cNvPr id="6" name="Dowolny kształt 5"/>
            <p:cNvSpPr/>
            <p:nvPr/>
          </p:nvSpPr>
          <p:spPr>
            <a:xfrm>
              <a:off x="1605973" y="72737"/>
              <a:ext cx="7731052" cy="944640"/>
            </a:xfrm>
            <a:custGeom>
              <a:avLst/>
              <a:gdLst>
                <a:gd name="connsiteX0" fmla="*/ 0 w 7731052"/>
                <a:gd name="connsiteY0" fmla="*/ 157443 h 944640"/>
                <a:gd name="connsiteX1" fmla="*/ 157443 w 7731052"/>
                <a:gd name="connsiteY1" fmla="*/ 0 h 944640"/>
                <a:gd name="connsiteX2" fmla="*/ 7573609 w 7731052"/>
                <a:gd name="connsiteY2" fmla="*/ 0 h 944640"/>
                <a:gd name="connsiteX3" fmla="*/ 7731052 w 7731052"/>
                <a:gd name="connsiteY3" fmla="*/ 157443 h 944640"/>
                <a:gd name="connsiteX4" fmla="*/ 7731052 w 7731052"/>
                <a:gd name="connsiteY4" fmla="*/ 787197 h 944640"/>
                <a:gd name="connsiteX5" fmla="*/ 7573609 w 7731052"/>
                <a:gd name="connsiteY5" fmla="*/ 944640 h 944640"/>
                <a:gd name="connsiteX6" fmla="*/ 157443 w 7731052"/>
                <a:gd name="connsiteY6" fmla="*/ 944640 h 944640"/>
                <a:gd name="connsiteX7" fmla="*/ 0 w 7731052"/>
                <a:gd name="connsiteY7" fmla="*/ 787197 h 944640"/>
                <a:gd name="connsiteX8" fmla="*/ 0 w 7731052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31052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7573609" y="0"/>
                  </a:lnTo>
                  <a:cubicBezTo>
                    <a:pt x="7660562" y="0"/>
                    <a:pt x="7731052" y="70490"/>
                    <a:pt x="7731052" y="157443"/>
                  </a:cubicBezTo>
                  <a:lnTo>
                    <a:pt x="7731052" y="787197"/>
                  </a:lnTo>
                  <a:cubicBezTo>
                    <a:pt x="7731052" y="874150"/>
                    <a:pt x="7660562" y="944640"/>
                    <a:pt x="7573609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  <a:solidFill>
              <a:srgbClr val="F3771A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defTabSz="1600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sng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Print"/>
                  <a:ea typeface="+mn-ea"/>
                  <a:cs typeface="+mn-cs"/>
                </a:rPr>
                <a:t>ODPŁATNOŚĆ ZA ŻYWIENIE</a:t>
              </a:r>
              <a:endParaRPr kumimoji="0" lang="pl-PL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640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43608" y="3013502"/>
            <a:ext cx="6408712" cy="2892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l-PL" sz="3200" b="1" dirty="0">
                <a:solidFill>
                  <a:srgbClr val="002060"/>
                </a:solidFill>
                <a:latin typeface="+mn-lt"/>
              </a:rPr>
              <a:t>BARDZO PROSIMY </a:t>
            </a:r>
            <a:br>
              <a:rPr lang="pl-PL" sz="3200" b="1" dirty="0">
                <a:solidFill>
                  <a:srgbClr val="002060"/>
                </a:solidFill>
                <a:latin typeface="+mn-lt"/>
              </a:rPr>
            </a:br>
            <a:r>
              <a:rPr lang="pl-PL" sz="3200" b="1" dirty="0">
                <a:solidFill>
                  <a:srgbClr val="002060"/>
                </a:solidFill>
                <a:latin typeface="+mn-lt"/>
              </a:rPr>
              <a:t>O UAKTUALNIENIE  </a:t>
            </a:r>
            <a:br>
              <a:rPr lang="pl-PL" sz="3200" b="1" dirty="0">
                <a:solidFill>
                  <a:srgbClr val="002060"/>
                </a:solidFill>
                <a:latin typeface="+mn-lt"/>
              </a:rPr>
            </a:br>
            <a:r>
              <a:rPr lang="pl-PL" sz="3200" b="1" dirty="0">
                <a:solidFill>
                  <a:srgbClr val="002060"/>
                </a:solidFill>
                <a:latin typeface="+mn-lt"/>
              </a:rPr>
              <a:t>NUMERÓW TELEFONÓW !!!!</a:t>
            </a:r>
          </a:p>
        </p:txBody>
      </p:sp>
    </p:spTree>
    <p:extLst>
      <p:ext uri="{BB962C8B-B14F-4D97-AF65-F5344CB8AC3E}">
        <p14:creationId xmlns:p14="http://schemas.microsoft.com/office/powerpoint/2010/main" val="71456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763688" y="1916832"/>
            <a:ext cx="5915721" cy="3706728"/>
            <a:chOff x="997047" y="-57527"/>
            <a:chExt cx="5915721" cy="3706728"/>
          </a:xfrm>
        </p:grpSpPr>
        <p:sp>
          <p:nvSpPr>
            <p:cNvPr id="3" name="Elipsa 2"/>
            <p:cNvSpPr/>
            <p:nvPr/>
          </p:nvSpPr>
          <p:spPr>
            <a:xfrm>
              <a:off x="997047" y="-57527"/>
              <a:ext cx="5915721" cy="3706728"/>
            </a:xfrm>
            <a:prstGeom prst="ellipse">
              <a:avLst/>
            </a:prstGeom>
            <a:solidFill>
              <a:srgbClr val="FFC000"/>
            </a:solidFill>
            <a:ln w="15875" cap="rnd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4" name="Elipsa 4"/>
            <p:cNvSpPr/>
            <p:nvPr/>
          </p:nvSpPr>
          <p:spPr>
            <a:xfrm>
              <a:off x="1863384" y="485311"/>
              <a:ext cx="4183047" cy="262105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marR="0" lvl="0" indent="0" algn="ctr" defTabSz="1778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40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Do przedszkola przyprowadzamy </a:t>
              </a:r>
              <a:r>
                <a:rPr kumimoji="0" lang="pl-PL" sz="4800" b="1" i="0" u="sng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zdrowe</a:t>
              </a:r>
              <a:r>
                <a:rPr kumimoji="0" lang="pl-PL" sz="40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 dzieci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84314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">
  <a:themeElements>
    <a:clrScheme name="">
      <a:dk1>
        <a:srgbClr val="808080"/>
      </a:dk1>
      <a:lt1>
        <a:srgbClr val="FFFFFF"/>
      </a:lt1>
      <a:dk2>
        <a:srgbClr val="FFFFFF"/>
      </a:dk2>
      <a:lt2>
        <a:srgbClr val="0120BD"/>
      </a:lt2>
      <a:accent1>
        <a:srgbClr val="C300E6"/>
      </a:accent1>
      <a:accent2>
        <a:srgbClr val="F96F1C"/>
      </a:accent2>
      <a:accent3>
        <a:srgbClr val="FFFFFF"/>
      </a:accent3>
      <a:accent4>
        <a:srgbClr val="6C6C6C"/>
      </a:accent4>
      <a:accent5>
        <a:srgbClr val="DEAAF0"/>
      </a:accent5>
      <a:accent6>
        <a:srgbClr val="E26418"/>
      </a:accent6>
      <a:hlink>
        <a:srgbClr val="FFBF07"/>
      </a:hlink>
      <a:folHlink>
        <a:srgbClr val="5F5F5F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1063</TotalTime>
  <Words>457</Words>
  <Application>Microsoft Office PowerPoint</Application>
  <PresentationFormat>Pokaz na ekranie (4:3)</PresentationFormat>
  <Paragraphs>44</Paragraphs>
  <Slides>7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Lucida Sans Unicode</vt:lpstr>
      <vt:lpstr>Microsoft Sans Serif</vt:lpstr>
      <vt:lpstr>Segoe Print</vt:lpstr>
      <vt:lpstr>Wingdings</vt:lpstr>
      <vt:lpstr>powerpoint-template</vt:lpstr>
      <vt:lpstr>Ramowy rozkład dnia</vt:lpstr>
      <vt:lpstr>Programy realizowane  w roku szkolnym 2021/2022</vt:lpstr>
      <vt:lpstr>Obrane kierunki pracy  na rok szkolny 2021-2022</vt:lpstr>
      <vt:lpstr>Bezpieczeństwo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SERDECZNIE WITAMY</dc:title>
  <dc:creator>Przedszkole</dc:creator>
  <cp:lastModifiedBy>Adam Chilczuk</cp:lastModifiedBy>
  <cp:revision>46</cp:revision>
  <cp:lastPrinted>2022-08-31T12:25:23Z</cp:lastPrinted>
  <dcterms:created xsi:type="dcterms:W3CDTF">2019-08-27T19:16:36Z</dcterms:created>
  <dcterms:modified xsi:type="dcterms:W3CDTF">2022-08-31T15:16:17Z</dcterms:modified>
</cp:coreProperties>
</file>